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0A3AF8-6529-4FB9-A4BD-431FC3290B86}" v="58" dt="2023-06-30T18:22:46.9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HILESH K DEVADIGA" userId="d114ebb89fbaae34" providerId="LiveId" clId="{D30A3AF8-6529-4FB9-A4BD-431FC3290B86}"/>
    <pc:docChg chg="undo custSel addSld delSld modSld">
      <pc:chgData name="AKHILESH K DEVADIGA" userId="d114ebb89fbaae34" providerId="LiveId" clId="{D30A3AF8-6529-4FB9-A4BD-431FC3290B86}" dt="2023-06-30T18:23:47.152" v="3546" actId="13926"/>
      <pc:docMkLst>
        <pc:docMk/>
      </pc:docMkLst>
      <pc:sldChg chg="addSp delSp modSp new mod modAnim">
        <pc:chgData name="AKHILESH K DEVADIGA" userId="d114ebb89fbaae34" providerId="LiveId" clId="{D30A3AF8-6529-4FB9-A4BD-431FC3290B86}" dt="2023-06-29T17:27:37.440" v="106" actId="207"/>
        <pc:sldMkLst>
          <pc:docMk/>
          <pc:sldMk cId="1187285416" sldId="256"/>
        </pc:sldMkLst>
        <pc:spChg chg="add mod">
          <ac:chgData name="AKHILESH K DEVADIGA" userId="d114ebb89fbaae34" providerId="LiveId" clId="{D30A3AF8-6529-4FB9-A4BD-431FC3290B86}" dt="2023-06-29T17:25:23.461" v="46" actId="255"/>
          <ac:spMkLst>
            <pc:docMk/>
            <pc:sldMk cId="1187285416" sldId="256"/>
            <ac:spMk id="10" creationId="{9BB42BD3-B802-9508-CD63-3592FB0283E7}"/>
          </ac:spMkLst>
        </pc:spChg>
        <pc:spChg chg="add mod">
          <ac:chgData name="AKHILESH K DEVADIGA" userId="d114ebb89fbaae34" providerId="LiveId" clId="{D30A3AF8-6529-4FB9-A4BD-431FC3290B86}" dt="2023-06-29T17:27:37.440" v="106" actId="207"/>
          <ac:spMkLst>
            <pc:docMk/>
            <pc:sldMk cId="1187285416" sldId="256"/>
            <ac:spMk id="13" creationId="{4988D552-7721-86D8-BF9B-35F6B12D1119}"/>
          </ac:spMkLst>
        </pc:spChg>
        <pc:picChg chg="add del mod">
          <ac:chgData name="AKHILESH K DEVADIGA" userId="d114ebb89fbaae34" providerId="LiveId" clId="{D30A3AF8-6529-4FB9-A4BD-431FC3290B86}" dt="2023-06-29T17:14:48.752" v="4" actId="478"/>
          <ac:picMkLst>
            <pc:docMk/>
            <pc:sldMk cId="1187285416" sldId="256"/>
            <ac:picMk id="5" creationId="{E14EDE82-030C-3B97-D3D3-C6C486D19FE1}"/>
          </ac:picMkLst>
        </pc:picChg>
        <pc:picChg chg="add mod">
          <ac:chgData name="AKHILESH K DEVADIGA" userId="d114ebb89fbaae34" providerId="LiveId" clId="{D30A3AF8-6529-4FB9-A4BD-431FC3290B86}" dt="2023-06-29T17:15:25.562" v="5" actId="931"/>
          <ac:picMkLst>
            <pc:docMk/>
            <pc:sldMk cId="1187285416" sldId="256"/>
            <ac:picMk id="7" creationId="{478CFA6D-97E3-5542-069D-3E61904C420B}"/>
          </ac:picMkLst>
        </pc:picChg>
        <pc:picChg chg="add mod ord">
          <ac:chgData name="AKHILESH K DEVADIGA" userId="d114ebb89fbaae34" providerId="LiveId" clId="{D30A3AF8-6529-4FB9-A4BD-431FC3290B86}" dt="2023-06-29T17:24:32.975" v="11" actId="167"/>
          <ac:picMkLst>
            <pc:docMk/>
            <pc:sldMk cId="1187285416" sldId="256"/>
            <ac:picMk id="9" creationId="{590D5B21-AB3A-FFBC-D026-EAC3A888F618}"/>
          </ac:picMkLst>
        </pc:picChg>
        <pc:picChg chg="add mod">
          <ac:chgData name="AKHILESH K DEVADIGA" userId="d114ebb89fbaae34" providerId="LiveId" clId="{D30A3AF8-6529-4FB9-A4BD-431FC3290B86}" dt="2023-06-29T17:26:01.902" v="47" actId="931"/>
          <ac:picMkLst>
            <pc:docMk/>
            <pc:sldMk cId="1187285416" sldId="256"/>
            <ac:picMk id="12" creationId="{F2FC9A73-16F5-31D0-2090-8575C920C5F6}"/>
          </ac:picMkLst>
        </pc:picChg>
      </pc:sldChg>
      <pc:sldChg chg="addSp delSp modSp new mod">
        <pc:chgData name="AKHILESH K DEVADIGA" userId="d114ebb89fbaae34" providerId="LiveId" clId="{D30A3AF8-6529-4FB9-A4BD-431FC3290B86}" dt="2023-06-29T17:33:22.423" v="146" actId="13926"/>
        <pc:sldMkLst>
          <pc:docMk/>
          <pc:sldMk cId="2022141535" sldId="257"/>
        </pc:sldMkLst>
        <pc:spChg chg="del">
          <ac:chgData name="AKHILESH K DEVADIGA" userId="d114ebb89fbaae34" providerId="LiveId" clId="{D30A3AF8-6529-4FB9-A4BD-431FC3290B86}" dt="2023-06-29T17:28:13.033" v="108" actId="931"/>
          <ac:spMkLst>
            <pc:docMk/>
            <pc:sldMk cId="2022141535" sldId="257"/>
            <ac:spMk id="3" creationId="{513EABB3-F9AE-9D35-F940-9FB15653DDBC}"/>
          </ac:spMkLst>
        </pc:spChg>
        <pc:spChg chg="add mod">
          <ac:chgData name="AKHILESH K DEVADIGA" userId="d114ebb89fbaae34" providerId="LiveId" clId="{D30A3AF8-6529-4FB9-A4BD-431FC3290B86}" dt="2023-06-29T17:31:34.819" v="140" actId="20577"/>
          <ac:spMkLst>
            <pc:docMk/>
            <pc:sldMk cId="2022141535" sldId="257"/>
            <ac:spMk id="6" creationId="{0DB64479-CCF4-0C51-E167-90977333A008}"/>
          </ac:spMkLst>
        </pc:spChg>
        <pc:spChg chg="add mod">
          <ac:chgData name="AKHILESH K DEVADIGA" userId="d114ebb89fbaae34" providerId="LiveId" clId="{D30A3AF8-6529-4FB9-A4BD-431FC3290B86}" dt="2023-06-29T17:33:22.423" v="146" actId="13926"/>
          <ac:spMkLst>
            <pc:docMk/>
            <pc:sldMk cId="2022141535" sldId="257"/>
            <ac:spMk id="7" creationId="{17306501-034A-7A73-32B8-9662CEEE6A05}"/>
          </ac:spMkLst>
        </pc:spChg>
        <pc:picChg chg="add mod">
          <ac:chgData name="AKHILESH K DEVADIGA" userId="d114ebb89fbaae34" providerId="LiveId" clId="{D30A3AF8-6529-4FB9-A4BD-431FC3290B86}" dt="2023-06-29T17:32:47.508" v="141" actId="1076"/>
          <ac:picMkLst>
            <pc:docMk/>
            <pc:sldMk cId="2022141535" sldId="257"/>
            <ac:picMk id="5" creationId="{0B9B5038-1A2E-3766-7512-1468253E3072}"/>
          </ac:picMkLst>
        </pc:picChg>
      </pc:sldChg>
      <pc:sldChg chg="new del">
        <pc:chgData name="AKHILESH K DEVADIGA" userId="d114ebb89fbaae34" providerId="LiveId" clId="{D30A3AF8-6529-4FB9-A4BD-431FC3290B86}" dt="2023-06-29T17:36:57.351" v="156" actId="47"/>
        <pc:sldMkLst>
          <pc:docMk/>
          <pc:sldMk cId="494637684" sldId="258"/>
        </pc:sldMkLst>
      </pc:sldChg>
      <pc:sldChg chg="add del">
        <pc:chgData name="AKHILESH K DEVADIGA" userId="d114ebb89fbaae34" providerId="LiveId" clId="{D30A3AF8-6529-4FB9-A4BD-431FC3290B86}" dt="2023-06-29T17:36:31.751" v="154" actId="47"/>
        <pc:sldMkLst>
          <pc:docMk/>
          <pc:sldMk cId="2045894307" sldId="258"/>
        </pc:sldMkLst>
      </pc:sldChg>
      <pc:sldChg chg="new del">
        <pc:chgData name="AKHILESH K DEVADIGA" userId="d114ebb89fbaae34" providerId="LiveId" clId="{D30A3AF8-6529-4FB9-A4BD-431FC3290B86}" dt="2023-06-29T17:34:51.457" v="148" actId="47"/>
        <pc:sldMkLst>
          <pc:docMk/>
          <pc:sldMk cId="2305557729" sldId="258"/>
        </pc:sldMkLst>
      </pc:sldChg>
      <pc:sldChg chg="addSp delSp modSp add mod">
        <pc:chgData name="AKHILESH K DEVADIGA" userId="d114ebb89fbaae34" providerId="LiveId" clId="{D30A3AF8-6529-4FB9-A4BD-431FC3290B86}" dt="2023-06-30T05:53:48.005" v="260" actId="20577"/>
        <pc:sldMkLst>
          <pc:docMk/>
          <pc:sldMk cId="2490805651" sldId="258"/>
        </pc:sldMkLst>
        <pc:spChg chg="add mod">
          <ac:chgData name="AKHILESH K DEVADIGA" userId="d114ebb89fbaae34" providerId="LiveId" clId="{D30A3AF8-6529-4FB9-A4BD-431FC3290B86}" dt="2023-06-29T18:01:34.076" v="199" actId="13926"/>
          <ac:spMkLst>
            <pc:docMk/>
            <pc:sldMk cId="2490805651" sldId="258"/>
            <ac:spMk id="3" creationId="{CEA731D9-D40B-2B69-1718-6E5394D13D25}"/>
          </ac:spMkLst>
        </pc:spChg>
        <pc:spChg chg="add mod">
          <ac:chgData name="AKHILESH K DEVADIGA" userId="d114ebb89fbaae34" providerId="LiveId" clId="{D30A3AF8-6529-4FB9-A4BD-431FC3290B86}" dt="2023-06-30T05:53:48.005" v="260" actId="20577"/>
          <ac:spMkLst>
            <pc:docMk/>
            <pc:sldMk cId="2490805651" sldId="258"/>
            <ac:spMk id="4" creationId="{A6B216FD-322E-D14B-D958-0B4B6F44CDEB}"/>
          </ac:spMkLst>
        </pc:spChg>
        <pc:spChg chg="del mod">
          <ac:chgData name="AKHILESH K DEVADIGA" userId="d114ebb89fbaae34" providerId="LiveId" clId="{D30A3AF8-6529-4FB9-A4BD-431FC3290B86}" dt="2023-06-29T17:37:23.562" v="178"/>
          <ac:spMkLst>
            <pc:docMk/>
            <pc:sldMk cId="2490805651" sldId="258"/>
            <ac:spMk id="6" creationId="{0DB64479-CCF4-0C51-E167-90977333A008}"/>
          </ac:spMkLst>
        </pc:spChg>
        <pc:spChg chg="del mod">
          <ac:chgData name="AKHILESH K DEVADIGA" userId="d114ebb89fbaae34" providerId="LiveId" clId="{D30A3AF8-6529-4FB9-A4BD-431FC3290B86}" dt="2023-06-29T17:37:23.562" v="180"/>
          <ac:spMkLst>
            <pc:docMk/>
            <pc:sldMk cId="2490805651" sldId="258"/>
            <ac:spMk id="7" creationId="{17306501-034A-7A73-32B8-9662CEEE6A05}"/>
          </ac:spMkLst>
        </pc:spChg>
      </pc:sldChg>
      <pc:sldChg chg="new del">
        <pc:chgData name="AKHILESH K DEVADIGA" userId="d114ebb89fbaae34" providerId="LiveId" clId="{D30A3AF8-6529-4FB9-A4BD-431FC3290B86}" dt="2023-06-29T17:35:12.911" v="150" actId="47"/>
        <pc:sldMkLst>
          <pc:docMk/>
          <pc:sldMk cId="4014281438" sldId="258"/>
        </pc:sldMkLst>
      </pc:sldChg>
      <pc:sldChg chg="new del">
        <pc:chgData name="AKHILESH K DEVADIGA" userId="d114ebb89fbaae34" providerId="LiveId" clId="{D30A3AF8-6529-4FB9-A4BD-431FC3290B86}" dt="2023-06-29T17:35:41.734" v="152" actId="680"/>
        <pc:sldMkLst>
          <pc:docMk/>
          <pc:sldMk cId="4200019145" sldId="258"/>
        </pc:sldMkLst>
      </pc:sldChg>
      <pc:sldChg chg="addSp delSp modSp add mod">
        <pc:chgData name="AKHILESH K DEVADIGA" userId="d114ebb89fbaae34" providerId="LiveId" clId="{D30A3AF8-6529-4FB9-A4BD-431FC3290B86}" dt="2023-06-30T05:57:14.909" v="292" actId="14100"/>
        <pc:sldMkLst>
          <pc:docMk/>
          <pc:sldMk cId="3761951603" sldId="259"/>
        </pc:sldMkLst>
        <pc:spChg chg="del mod">
          <ac:chgData name="AKHILESH K DEVADIGA" userId="d114ebb89fbaae34" providerId="LiveId" clId="{D30A3AF8-6529-4FB9-A4BD-431FC3290B86}" dt="2023-06-29T18:06:29.673" v="243"/>
          <ac:spMkLst>
            <pc:docMk/>
            <pc:sldMk cId="3761951603" sldId="259"/>
            <ac:spMk id="3" creationId="{CEA731D9-D40B-2B69-1718-6E5394D13D25}"/>
          </ac:spMkLst>
        </pc:spChg>
        <pc:spChg chg="add mod">
          <ac:chgData name="AKHILESH K DEVADIGA" userId="d114ebb89fbaae34" providerId="LiveId" clId="{D30A3AF8-6529-4FB9-A4BD-431FC3290B86}" dt="2023-06-30T05:56:48.039" v="289" actId="20577"/>
          <ac:spMkLst>
            <pc:docMk/>
            <pc:sldMk cId="3761951603" sldId="259"/>
            <ac:spMk id="3" creationId="{D4BDA98A-B0F8-2616-99D6-C4A5C971DCAC}"/>
          </ac:spMkLst>
        </pc:spChg>
        <pc:spChg chg="del">
          <ac:chgData name="AKHILESH K DEVADIGA" userId="d114ebb89fbaae34" providerId="LiveId" clId="{D30A3AF8-6529-4FB9-A4BD-431FC3290B86}" dt="2023-06-29T18:06:29.673" v="241" actId="478"/>
          <ac:spMkLst>
            <pc:docMk/>
            <pc:sldMk cId="3761951603" sldId="259"/>
            <ac:spMk id="4" creationId="{A6B216FD-322E-D14B-D958-0B4B6F44CDEB}"/>
          </ac:spMkLst>
        </pc:spChg>
        <pc:picChg chg="add mod">
          <ac:chgData name="AKHILESH K DEVADIGA" userId="d114ebb89fbaae34" providerId="LiveId" clId="{D30A3AF8-6529-4FB9-A4BD-431FC3290B86}" dt="2023-06-30T05:57:14.909" v="292" actId="14100"/>
          <ac:picMkLst>
            <pc:docMk/>
            <pc:sldMk cId="3761951603" sldId="259"/>
            <ac:picMk id="6" creationId="{6608A73B-9AF0-3373-69B7-B645C1A33DE7}"/>
          </ac:picMkLst>
        </pc:picChg>
      </pc:sldChg>
      <pc:sldChg chg="addSp delSp modSp add mod">
        <pc:chgData name="AKHILESH K DEVADIGA" userId="d114ebb89fbaae34" providerId="LiveId" clId="{D30A3AF8-6529-4FB9-A4BD-431FC3290B86}" dt="2023-06-30T06:19:43.155" v="655"/>
        <pc:sldMkLst>
          <pc:docMk/>
          <pc:sldMk cId="2291360272" sldId="260"/>
        </pc:sldMkLst>
        <pc:spChg chg="del mod">
          <ac:chgData name="AKHILESH K DEVADIGA" userId="d114ebb89fbaae34" providerId="LiveId" clId="{D30A3AF8-6529-4FB9-A4BD-431FC3290B86}" dt="2023-06-30T05:57:50.013" v="302"/>
          <ac:spMkLst>
            <pc:docMk/>
            <pc:sldMk cId="2291360272" sldId="260"/>
            <ac:spMk id="3" creationId="{D4BDA98A-B0F8-2616-99D6-C4A5C971DCAC}"/>
          </ac:spMkLst>
        </pc:spChg>
        <pc:spChg chg="add mod">
          <ac:chgData name="AKHILESH K DEVADIGA" userId="d114ebb89fbaae34" providerId="LiveId" clId="{D30A3AF8-6529-4FB9-A4BD-431FC3290B86}" dt="2023-06-30T05:59:00.523" v="342" actId="13926"/>
          <ac:spMkLst>
            <pc:docMk/>
            <pc:sldMk cId="2291360272" sldId="260"/>
            <ac:spMk id="4" creationId="{A7EDE803-C5AF-C106-6426-1B6A2D1DA396}"/>
          </ac:spMkLst>
        </pc:spChg>
        <pc:spChg chg="add del mod">
          <ac:chgData name="AKHILESH K DEVADIGA" userId="d114ebb89fbaae34" providerId="LiveId" clId="{D30A3AF8-6529-4FB9-A4BD-431FC3290B86}" dt="2023-06-30T06:19:43.155" v="655"/>
          <ac:spMkLst>
            <pc:docMk/>
            <pc:sldMk cId="2291360272" sldId="260"/>
            <ac:spMk id="7" creationId="{7010503A-B196-EBB3-5962-B41C8E4563B4}"/>
          </ac:spMkLst>
        </pc:spChg>
        <pc:spChg chg="add mod">
          <ac:chgData name="AKHILESH K DEVADIGA" userId="d114ebb89fbaae34" providerId="LiveId" clId="{D30A3AF8-6529-4FB9-A4BD-431FC3290B86}" dt="2023-06-30T06:01:14.062" v="409" actId="20577"/>
          <ac:spMkLst>
            <pc:docMk/>
            <pc:sldMk cId="2291360272" sldId="260"/>
            <ac:spMk id="8" creationId="{6FC9DFF8-0BD6-9AA5-4F10-96AF43A7C259}"/>
          </ac:spMkLst>
        </pc:spChg>
        <pc:spChg chg="add mod">
          <ac:chgData name="AKHILESH K DEVADIGA" userId="d114ebb89fbaae34" providerId="LiveId" clId="{D30A3AF8-6529-4FB9-A4BD-431FC3290B86}" dt="2023-06-30T06:04:24.929" v="417" actId="255"/>
          <ac:spMkLst>
            <pc:docMk/>
            <pc:sldMk cId="2291360272" sldId="260"/>
            <ac:spMk id="9" creationId="{F613F5D5-C84E-8736-DEA7-F4935704AD43}"/>
          </ac:spMkLst>
        </pc:spChg>
        <pc:spChg chg="add mod">
          <ac:chgData name="AKHILESH K DEVADIGA" userId="d114ebb89fbaae34" providerId="LiveId" clId="{D30A3AF8-6529-4FB9-A4BD-431FC3290B86}" dt="2023-06-30T06:09:49.958" v="508" actId="20577"/>
          <ac:spMkLst>
            <pc:docMk/>
            <pc:sldMk cId="2291360272" sldId="260"/>
            <ac:spMk id="10" creationId="{FCBE8B5F-A947-0B5E-61EE-E9E2FB3CA415}"/>
          </ac:spMkLst>
        </pc:spChg>
        <pc:spChg chg="add mod">
          <ac:chgData name="AKHILESH K DEVADIGA" userId="d114ebb89fbaae34" providerId="LiveId" clId="{D30A3AF8-6529-4FB9-A4BD-431FC3290B86}" dt="2023-06-30T06:08:43.513" v="501" actId="113"/>
          <ac:spMkLst>
            <pc:docMk/>
            <pc:sldMk cId="2291360272" sldId="260"/>
            <ac:spMk id="11" creationId="{829AC77E-FFFC-BB11-4923-46308A0952C0}"/>
          </ac:spMkLst>
        </pc:spChg>
        <pc:spChg chg="add mod">
          <ac:chgData name="AKHILESH K DEVADIGA" userId="d114ebb89fbaae34" providerId="LiveId" clId="{D30A3AF8-6529-4FB9-A4BD-431FC3290B86}" dt="2023-06-30T06:09:56.599" v="515" actId="20577"/>
          <ac:spMkLst>
            <pc:docMk/>
            <pc:sldMk cId="2291360272" sldId="260"/>
            <ac:spMk id="12" creationId="{86CB9453-14AD-B983-1CC5-84C0C93B12E5}"/>
          </ac:spMkLst>
        </pc:spChg>
        <pc:spChg chg="add mod">
          <ac:chgData name="AKHILESH K DEVADIGA" userId="d114ebb89fbaae34" providerId="LiveId" clId="{D30A3AF8-6529-4FB9-A4BD-431FC3290B86}" dt="2023-06-30T06:19:39.864" v="653" actId="313"/>
          <ac:spMkLst>
            <pc:docMk/>
            <pc:sldMk cId="2291360272" sldId="260"/>
            <ac:spMk id="13" creationId="{10A252C7-939F-95F1-1406-08AE3418FCD1}"/>
          </ac:spMkLst>
        </pc:spChg>
        <pc:picChg chg="del">
          <ac:chgData name="AKHILESH K DEVADIGA" userId="d114ebb89fbaae34" providerId="LiveId" clId="{D30A3AF8-6529-4FB9-A4BD-431FC3290B86}" dt="2023-06-30T05:57:38.891" v="298" actId="478"/>
          <ac:picMkLst>
            <pc:docMk/>
            <pc:sldMk cId="2291360272" sldId="260"/>
            <ac:picMk id="6" creationId="{6608A73B-9AF0-3373-69B7-B645C1A33DE7}"/>
          </ac:picMkLst>
        </pc:picChg>
      </pc:sldChg>
      <pc:sldChg chg="new del">
        <pc:chgData name="AKHILESH K DEVADIGA" userId="d114ebb89fbaae34" providerId="LiveId" clId="{D30A3AF8-6529-4FB9-A4BD-431FC3290B86}" dt="2023-06-30T05:57:31.936" v="296" actId="47"/>
        <pc:sldMkLst>
          <pc:docMk/>
          <pc:sldMk cId="2693287427" sldId="260"/>
        </pc:sldMkLst>
      </pc:sldChg>
      <pc:sldChg chg="new del">
        <pc:chgData name="AKHILESH K DEVADIGA" userId="d114ebb89fbaae34" providerId="LiveId" clId="{D30A3AF8-6529-4FB9-A4BD-431FC3290B86}" dt="2023-06-30T05:57:25.739" v="294" actId="47"/>
        <pc:sldMkLst>
          <pc:docMk/>
          <pc:sldMk cId="3303680643" sldId="260"/>
        </pc:sldMkLst>
      </pc:sldChg>
      <pc:sldChg chg="new del">
        <pc:chgData name="AKHILESH K DEVADIGA" userId="d114ebb89fbaae34" providerId="LiveId" clId="{D30A3AF8-6529-4FB9-A4BD-431FC3290B86}" dt="2023-06-30T06:19:47.569" v="657" actId="47"/>
        <pc:sldMkLst>
          <pc:docMk/>
          <pc:sldMk cId="948859293" sldId="261"/>
        </pc:sldMkLst>
      </pc:sldChg>
      <pc:sldChg chg="new del">
        <pc:chgData name="AKHILESH K DEVADIGA" userId="d114ebb89fbaae34" providerId="LiveId" clId="{D30A3AF8-6529-4FB9-A4BD-431FC3290B86}" dt="2023-06-30T06:20:02.658" v="659" actId="47"/>
        <pc:sldMkLst>
          <pc:docMk/>
          <pc:sldMk cId="1312329464" sldId="261"/>
        </pc:sldMkLst>
      </pc:sldChg>
      <pc:sldChg chg="addSp delSp modSp add mod">
        <pc:chgData name="AKHILESH K DEVADIGA" userId="d114ebb89fbaae34" providerId="LiveId" clId="{D30A3AF8-6529-4FB9-A4BD-431FC3290B86}" dt="2023-06-30T06:33:36.781" v="879" actId="113"/>
        <pc:sldMkLst>
          <pc:docMk/>
          <pc:sldMk cId="3044326052" sldId="261"/>
        </pc:sldMkLst>
        <pc:spChg chg="add mod">
          <ac:chgData name="AKHILESH K DEVADIGA" userId="d114ebb89fbaae34" providerId="LiveId" clId="{D30A3AF8-6529-4FB9-A4BD-431FC3290B86}" dt="2023-06-30T06:24:21.463" v="709" actId="207"/>
          <ac:spMkLst>
            <pc:docMk/>
            <pc:sldMk cId="3044326052" sldId="261"/>
            <ac:spMk id="3" creationId="{B73B31DD-AFBA-8A6C-20ED-EB8555308BA9}"/>
          </ac:spMkLst>
        </pc:spChg>
        <pc:spChg chg="del">
          <ac:chgData name="AKHILESH K DEVADIGA" userId="d114ebb89fbaae34" providerId="LiveId" clId="{D30A3AF8-6529-4FB9-A4BD-431FC3290B86}" dt="2023-06-30T06:20:34.877" v="664" actId="478"/>
          <ac:spMkLst>
            <pc:docMk/>
            <pc:sldMk cId="3044326052" sldId="261"/>
            <ac:spMk id="4" creationId="{A7EDE803-C5AF-C106-6426-1B6A2D1DA396}"/>
          </ac:spMkLst>
        </pc:spChg>
        <pc:spChg chg="add mod">
          <ac:chgData name="AKHILESH K DEVADIGA" userId="d114ebb89fbaae34" providerId="LiveId" clId="{D30A3AF8-6529-4FB9-A4BD-431FC3290B86}" dt="2023-06-30T06:27:19.692" v="822" actId="14100"/>
          <ac:spMkLst>
            <pc:docMk/>
            <pc:sldMk cId="3044326052" sldId="261"/>
            <ac:spMk id="6" creationId="{D475B4EF-64CB-9B50-5BFD-0D0725D4DC78}"/>
          </ac:spMkLst>
        </pc:spChg>
        <pc:spChg chg="del">
          <ac:chgData name="AKHILESH K DEVADIGA" userId="d114ebb89fbaae34" providerId="LiveId" clId="{D30A3AF8-6529-4FB9-A4BD-431FC3290B86}" dt="2023-06-30T06:20:32.618" v="663" actId="478"/>
          <ac:spMkLst>
            <pc:docMk/>
            <pc:sldMk cId="3044326052" sldId="261"/>
            <ac:spMk id="8" creationId="{6FC9DFF8-0BD6-9AA5-4F10-96AF43A7C259}"/>
          </ac:spMkLst>
        </pc:spChg>
        <pc:spChg chg="del mod">
          <ac:chgData name="AKHILESH K DEVADIGA" userId="d114ebb89fbaae34" providerId="LiveId" clId="{D30A3AF8-6529-4FB9-A4BD-431FC3290B86}" dt="2023-06-30T06:20:43.046" v="669"/>
          <ac:spMkLst>
            <pc:docMk/>
            <pc:sldMk cId="3044326052" sldId="261"/>
            <ac:spMk id="9" creationId="{F613F5D5-C84E-8736-DEA7-F4935704AD43}"/>
          </ac:spMkLst>
        </pc:spChg>
        <pc:spChg chg="del">
          <ac:chgData name="AKHILESH K DEVADIGA" userId="d114ebb89fbaae34" providerId="LiveId" clId="{D30A3AF8-6529-4FB9-A4BD-431FC3290B86}" dt="2023-06-30T06:20:43.046" v="667" actId="478"/>
          <ac:spMkLst>
            <pc:docMk/>
            <pc:sldMk cId="3044326052" sldId="261"/>
            <ac:spMk id="10" creationId="{FCBE8B5F-A947-0B5E-61EE-E9E2FB3CA415}"/>
          </ac:spMkLst>
        </pc:spChg>
        <pc:spChg chg="del mod">
          <ac:chgData name="AKHILESH K DEVADIGA" userId="d114ebb89fbaae34" providerId="LiveId" clId="{D30A3AF8-6529-4FB9-A4BD-431FC3290B86}" dt="2023-06-30T06:21:06.641" v="676"/>
          <ac:spMkLst>
            <pc:docMk/>
            <pc:sldMk cId="3044326052" sldId="261"/>
            <ac:spMk id="11" creationId="{829AC77E-FFFC-BB11-4923-46308A0952C0}"/>
          </ac:spMkLst>
        </pc:spChg>
        <pc:spChg chg="del mod">
          <ac:chgData name="AKHILESH K DEVADIGA" userId="d114ebb89fbaae34" providerId="LiveId" clId="{D30A3AF8-6529-4FB9-A4BD-431FC3290B86}" dt="2023-06-30T06:21:06.641" v="678"/>
          <ac:spMkLst>
            <pc:docMk/>
            <pc:sldMk cId="3044326052" sldId="261"/>
            <ac:spMk id="12" creationId="{86CB9453-14AD-B983-1CC5-84C0C93B12E5}"/>
          </ac:spMkLst>
        </pc:spChg>
        <pc:spChg chg="del mod">
          <ac:chgData name="AKHILESH K DEVADIGA" userId="d114ebb89fbaae34" providerId="LiveId" clId="{D30A3AF8-6529-4FB9-A4BD-431FC3290B86}" dt="2023-06-30T06:21:06.641" v="680"/>
          <ac:spMkLst>
            <pc:docMk/>
            <pc:sldMk cId="3044326052" sldId="261"/>
            <ac:spMk id="13" creationId="{10A252C7-939F-95F1-1406-08AE3418FCD1}"/>
          </ac:spMkLst>
        </pc:spChg>
        <pc:spChg chg="add mod">
          <ac:chgData name="AKHILESH K DEVADIGA" userId="d114ebb89fbaae34" providerId="LiveId" clId="{D30A3AF8-6529-4FB9-A4BD-431FC3290B86}" dt="2023-06-30T06:33:36.781" v="879" actId="113"/>
          <ac:spMkLst>
            <pc:docMk/>
            <pc:sldMk cId="3044326052" sldId="261"/>
            <ac:spMk id="15" creationId="{2E5BB530-C2A7-8F1D-15A5-5D95677F6309}"/>
          </ac:spMkLst>
        </pc:spChg>
        <pc:picChg chg="add mod">
          <ac:chgData name="AKHILESH K DEVADIGA" userId="d114ebb89fbaae34" providerId="LiveId" clId="{D30A3AF8-6529-4FB9-A4BD-431FC3290B86}" dt="2023-06-30T06:30:41.283" v="830" actId="14100"/>
          <ac:picMkLst>
            <pc:docMk/>
            <pc:sldMk cId="3044326052" sldId="261"/>
            <ac:picMk id="14" creationId="{39023834-7B38-3205-927A-0AEF613D7FC6}"/>
          </ac:picMkLst>
        </pc:picChg>
        <pc:picChg chg="add mod">
          <ac:chgData name="AKHILESH K DEVADIGA" userId="d114ebb89fbaae34" providerId="LiveId" clId="{D30A3AF8-6529-4FB9-A4BD-431FC3290B86}" dt="2023-06-30T06:33:30.170" v="878" actId="14100"/>
          <ac:picMkLst>
            <pc:docMk/>
            <pc:sldMk cId="3044326052" sldId="261"/>
            <ac:picMk id="17" creationId="{1F4B9EC6-D6DC-069E-02E8-75A9453CC37B}"/>
          </ac:picMkLst>
        </pc:picChg>
      </pc:sldChg>
      <pc:sldChg chg="new del">
        <pc:chgData name="AKHILESH K DEVADIGA" userId="d114ebb89fbaae34" providerId="LiveId" clId="{D30A3AF8-6529-4FB9-A4BD-431FC3290B86}" dt="2023-06-30T06:20:23.873" v="661" actId="47"/>
        <pc:sldMkLst>
          <pc:docMk/>
          <pc:sldMk cId="3368456387" sldId="261"/>
        </pc:sldMkLst>
      </pc:sldChg>
      <pc:sldChg chg="addSp delSp modSp add mod">
        <pc:chgData name="AKHILESH K DEVADIGA" userId="d114ebb89fbaae34" providerId="LiveId" clId="{D30A3AF8-6529-4FB9-A4BD-431FC3290B86}" dt="2023-06-30T06:50:06.796" v="1627" actId="113"/>
        <pc:sldMkLst>
          <pc:docMk/>
          <pc:sldMk cId="1841719269" sldId="262"/>
        </pc:sldMkLst>
        <pc:spChg chg="mod">
          <ac:chgData name="AKHILESH K DEVADIGA" userId="d114ebb89fbaae34" providerId="LiveId" clId="{D30A3AF8-6529-4FB9-A4BD-431FC3290B86}" dt="2023-06-30T06:33:56.861" v="885" actId="1076"/>
          <ac:spMkLst>
            <pc:docMk/>
            <pc:sldMk cId="1841719269" sldId="262"/>
            <ac:spMk id="2" creationId="{6FD272E5-D5BD-B0CD-03D0-8504C6ECF548}"/>
          </ac:spMkLst>
        </pc:spChg>
        <pc:spChg chg="del mod">
          <ac:chgData name="AKHILESH K DEVADIGA" userId="d114ebb89fbaae34" providerId="LiveId" clId="{D30A3AF8-6529-4FB9-A4BD-431FC3290B86}" dt="2023-06-30T06:34:17.772" v="894"/>
          <ac:spMkLst>
            <pc:docMk/>
            <pc:sldMk cId="1841719269" sldId="262"/>
            <ac:spMk id="3" creationId="{B73B31DD-AFBA-8A6C-20ED-EB8555308BA9}"/>
          </ac:spMkLst>
        </pc:spChg>
        <pc:spChg chg="add mod">
          <ac:chgData name="AKHILESH K DEVADIGA" userId="d114ebb89fbaae34" providerId="LiveId" clId="{D30A3AF8-6529-4FB9-A4BD-431FC3290B86}" dt="2023-06-30T06:39:13.587" v="1009" actId="20577"/>
          <ac:spMkLst>
            <pc:docMk/>
            <pc:sldMk cId="1841719269" sldId="262"/>
            <ac:spMk id="4" creationId="{B8B29CB7-716A-40DA-412C-A17CB99A1E52}"/>
          </ac:spMkLst>
        </pc:spChg>
        <pc:spChg chg="del mod">
          <ac:chgData name="AKHILESH K DEVADIGA" userId="d114ebb89fbaae34" providerId="LiveId" clId="{D30A3AF8-6529-4FB9-A4BD-431FC3290B86}" dt="2023-06-30T06:33:57.885" v="887"/>
          <ac:spMkLst>
            <pc:docMk/>
            <pc:sldMk cId="1841719269" sldId="262"/>
            <ac:spMk id="6" creationId="{D475B4EF-64CB-9B50-5BFD-0D0725D4DC78}"/>
          </ac:spMkLst>
        </pc:spChg>
        <pc:spChg chg="add del mod">
          <ac:chgData name="AKHILESH K DEVADIGA" userId="d114ebb89fbaae34" providerId="LiveId" clId="{D30A3AF8-6529-4FB9-A4BD-431FC3290B86}" dt="2023-06-30T06:41:05.278" v="1157" actId="478"/>
          <ac:spMkLst>
            <pc:docMk/>
            <pc:sldMk cId="1841719269" sldId="262"/>
            <ac:spMk id="9" creationId="{C72BB6CA-2DEC-0248-0C38-2C7CF2A7FAE9}"/>
          </ac:spMkLst>
        </pc:spChg>
        <pc:spChg chg="add del mod">
          <ac:chgData name="AKHILESH K DEVADIGA" userId="d114ebb89fbaae34" providerId="LiveId" clId="{D30A3AF8-6529-4FB9-A4BD-431FC3290B86}" dt="2023-06-30T06:42:00.062" v="1242"/>
          <ac:spMkLst>
            <pc:docMk/>
            <pc:sldMk cId="1841719269" sldId="262"/>
            <ac:spMk id="10" creationId="{2EE7AD70-C962-AA9E-4E99-D2E058955F36}"/>
          </ac:spMkLst>
        </pc:spChg>
        <pc:spChg chg="add del mod">
          <ac:chgData name="AKHILESH K DEVADIGA" userId="d114ebb89fbaae34" providerId="LiveId" clId="{D30A3AF8-6529-4FB9-A4BD-431FC3290B86}" dt="2023-06-30T06:46:05.440" v="1503" actId="478"/>
          <ac:spMkLst>
            <pc:docMk/>
            <pc:sldMk cId="1841719269" sldId="262"/>
            <ac:spMk id="11" creationId="{0859A920-47D3-DE97-B65B-10F972378735}"/>
          </ac:spMkLst>
        </pc:spChg>
        <pc:spChg chg="add mod">
          <ac:chgData name="AKHILESH K DEVADIGA" userId="d114ebb89fbaae34" providerId="LiveId" clId="{D30A3AF8-6529-4FB9-A4BD-431FC3290B86}" dt="2023-06-30T06:50:06.796" v="1627" actId="113"/>
          <ac:spMkLst>
            <pc:docMk/>
            <pc:sldMk cId="1841719269" sldId="262"/>
            <ac:spMk id="12" creationId="{864D8907-B72D-996A-2E54-9595E2E9A226}"/>
          </ac:spMkLst>
        </pc:spChg>
        <pc:spChg chg="del mod">
          <ac:chgData name="AKHILESH K DEVADIGA" userId="d114ebb89fbaae34" providerId="LiveId" clId="{D30A3AF8-6529-4FB9-A4BD-431FC3290B86}" dt="2023-06-30T06:34:34.898" v="898"/>
          <ac:spMkLst>
            <pc:docMk/>
            <pc:sldMk cId="1841719269" sldId="262"/>
            <ac:spMk id="15" creationId="{2E5BB530-C2A7-8F1D-15A5-5D95677F6309}"/>
          </ac:spMkLst>
        </pc:spChg>
        <pc:picChg chg="mod">
          <ac:chgData name="AKHILESH K DEVADIGA" userId="d114ebb89fbaae34" providerId="LiveId" clId="{D30A3AF8-6529-4FB9-A4BD-431FC3290B86}" dt="2023-06-30T06:34:02.794" v="888" actId="1076"/>
          <ac:picMkLst>
            <pc:docMk/>
            <pc:sldMk cId="1841719269" sldId="262"/>
            <ac:picMk id="5" creationId="{0B9B5038-1A2E-3766-7512-1468253E3072}"/>
          </ac:picMkLst>
        </pc:picChg>
        <pc:picChg chg="add mod">
          <ac:chgData name="AKHILESH K DEVADIGA" userId="d114ebb89fbaae34" providerId="LiveId" clId="{D30A3AF8-6529-4FB9-A4BD-431FC3290B86}" dt="2023-06-30T06:38:42.458" v="1004" actId="14100"/>
          <ac:picMkLst>
            <pc:docMk/>
            <pc:sldMk cId="1841719269" sldId="262"/>
            <ac:picMk id="8" creationId="{7FD4FC1D-B467-AC5F-1AD6-A62ED6E612AC}"/>
          </ac:picMkLst>
        </pc:picChg>
        <pc:picChg chg="del">
          <ac:chgData name="AKHILESH K DEVADIGA" userId="d114ebb89fbaae34" providerId="LiveId" clId="{D30A3AF8-6529-4FB9-A4BD-431FC3290B86}" dt="2023-06-30T06:33:48.088" v="881" actId="478"/>
          <ac:picMkLst>
            <pc:docMk/>
            <pc:sldMk cId="1841719269" sldId="262"/>
            <ac:picMk id="14" creationId="{39023834-7B38-3205-927A-0AEF613D7FC6}"/>
          </ac:picMkLst>
        </pc:picChg>
        <pc:picChg chg="del mod">
          <ac:chgData name="AKHILESH K DEVADIGA" userId="d114ebb89fbaae34" providerId="LiveId" clId="{D30A3AF8-6529-4FB9-A4BD-431FC3290B86}" dt="2023-06-30T06:34:17.772" v="892" actId="478"/>
          <ac:picMkLst>
            <pc:docMk/>
            <pc:sldMk cId="1841719269" sldId="262"/>
            <ac:picMk id="17" creationId="{1F4B9EC6-D6DC-069E-02E8-75A9453CC37B}"/>
          </ac:picMkLst>
        </pc:picChg>
      </pc:sldChg>
      <pc:sldChg chg="addSp delSp modSp add mod">
        <pc:chgData name="AKHILESH K DEVADIGA" userId="d114ebb89fbaae34" providerId="LiveId" clId="{D30A3AF8-6529-4FB9-A4BD-431FC3290B86}" dt="2023-06-30T07:00:40.845" v="1907" actId="207"/>
        <pc:sldMkLst>
          <pc:docMk/>
          <pc:sldMk cId="3850728956" sldId="263"/>
        </pc:sldMkLst>
        <pc:spChg chg="add del mod">
          <ac:chgData name="AKHILESH K DEVADIGA" userId="d114ebb89fbaae34" providerId="LiveId" clId="{D30A3AF8-6529-4FB9-A4BD-431FC3290B86}" dt="2023-06-30T06:54:40.098" v="1646"/>
          <ac:spMkLst>
            <pc:docMk/>
            <pc:sldMk cId="3850728956" sldId="263"/>
            <ac:spMk id="3" creationId="{42BCEEDD-1E49-7910-9F74-8CF82E8576E1}"/>
          </ac:spMkLst>
        </pc:spChg>
        <pc:spChg chg="del mod">
          <ac:chgData name="AKHILESH K DEVADIGA" userId="d114ebb89fbaae34" providerId="LiveId" clId="{D30A3AF8-6529-4FB9-A4BD-431FC3290B86}" dt="2023-06-30T06:54:40.098" v="1644"/>
          <ac:spMkLst>
            <pc:docMk/>
            <pc:sldMk cId="3850728956" sldId="263"/>
            <ac:spMk id="4" creationId="{B8B29CB7-716A-40DA-412C-A17CB99A1E52}"/>
          </ac:spMkLst>
        </pc:spChg>
        <pc:spChg chg="add del mod">
          <ac:chgData name="AKHILESH K DEVADIGA" userId="d114ebb89fbaae34" providerId="LiveId" clId="{D30A3AF8-6529-4FB9-A4BD-431FC3290B86}" dt="2023-06-30T06:54:40.098" v="1648"/>
          <ac:spMkLst>
            <pc:docMk/>
            <pc:sldMk cId="3850728956" sldId="263"/>
            <ac:spMk id="9" creationId="{C2758F4D-D0FC-C894-777C-F51FB39E5AB6}"/>
          </ac:spMkLst>
        </pc:spChg>
        <pc:spChg chg="add mod">
          <ac:chgData name="AKHILESH K DEVADIGA" userId="d114ebb89fbaae34" providerId="LiveId" clId="{D30A3AF8-6529-4FB9-A4BD-431FC3290B86}" dt="2023-06-30T06:55:29.412" v="1653" actId="255"/>
          <ac:spMkLst>
            <pc:docMk/>
            <pc:sldMk cId="3850728956" sldId="263"/>
            <ac:spMk id="10" creationId="{FBD6D6AF-2591-D069-E5A8-BB72B5C2729D}"/>
          </ac:spMkLst>
        </pc:spChg>
        <pc:spChg chg="add mod">
          <ac:chgData name="AKHILESH K DEVADIGA" userId="d114ebb89fbaae34" providerId="LiveId" clId="{D30A3AF8-6529-4FB9-A4BD-431FC3290B86}" dt="2023-06-30T07:00:40.845" v="1907" actId="207"/>
          <ac:spMkLst>
            <pc:docMk/>
            <pc:sldMk cId="3850728956" sldId="263"/>
            <ac:spMk id="11" creationId="{A828E7F4-807D-CD5A-A403-FF96075528B3}"/>
          </ac:spMkLst>
        </pc:spChg>
        <pc:spChg chg="del mod">
          <ac:chgData name="AKHILESH K DEVADIGA" userId="d114ebb89fbaae34" providerId="LiveId" clId="{D30A3AF8-6529-4FB9-A4BD-431FC3290B86}" dt="2023-06-30T06:50:28.350" v="1631" actId="478"/>
          <ac:spMkLst>
            <pc:docMk/>
            <pc:sldMk cId="3850728956" sldId="263"/>
            <ac:spMk id="12" creationId="{864D8907-B72D-996A-2E54-9595E2E9A226}"/>
          </ac:spMkLst>
        </pc:spChg>
        <pc:picChg chg="add mod">
          <ac:chgData name="AKHILESH K DEVADIGA" userId="d114ebb89fbaae34" providerId="LiveId" clId="{D30A3AF8-6529-4FB9-A4BD-431FC3290B86}" dt="2023-06-30T07:00:21.411" v="1905" actId="14100"/>
          <ac:picMkLst>
            <pc:docMk/>
            <pc:sldMk cId="3850728956" sldId="263"/>
            <ac:picMk id="7" creationId="{B9717096-C9D4-A0C2-7377-17CB75F84ED6}"/>
          </ac:picMkLst>
        </pc:picChg>
        <pc:picChg chg="del">
          <ac:chgData name="AKHILESH K DEVADIGA" userId="d114ebb89fbaae34" providerId="LiveId" clId="{D30A3AF8-6529-4FB9-A4BD-431FC3290B86}" dt="2023-06-30T06:50:16.966" v="1629" actId="478"/>
          <ac:picMkLst>
            <pc:docMk/>
            <pc:sldMk cId="3850728956" sldId="263"/>
            <ac:picMk id="8" creationId="{7FD4FC1D-B467-AC5F-1AD6-A62ED6E612AC}"/>
          </ac:picMkLst>
        </pc:picChg>
      </pc:sldChg>
      <pc:sldChg chg="addSp delSp modSp add mod">
        <pc:chgData name="AKHILESH K DEVADIGA" userId="d114ebb89fbaae34" providerId="LiveId" clId="{D30A3AF8-6529-4FB9-A4BD-431FC3290B86}" dt="2023-06-30T17:26:43.799" v="2304" actId="13926"/>
        <pc:sldMkLst>
          <pc:docMk/>
          <pc:sldMk cId="1979540075" sldId="264"/>
        </pc:sldMkLst>
        <pc:spChg chg="add mod">
          <ac:chgData name="AKHILESH K DEVADIGA" userId="d114ebb89fbaae34" providerId="LiveId" clId="{D30A3AF8-6529-4FB9-A4BD-431FC3290B86}" dt="2023-06-30T07:05:47.836" v="1987" actId="20577"/>
          <ac:spMkLst>
            <pc:docMk/>
            <pc:sldMk cId="1979540075" sldId="264"/>
            <ac:spMk id="3" creationId="{BDAFBE6D-6108-2FD2-C63B-C0FB9D6A7881}"/>
          </ac:spMkLst>
        </pc:spChg>
        <pc:spChg chg="add del">
          <ac:chgData name="AKHILESH K DEVADIGA" userId="d114ebb89fbaae34" providerId="LiveId" clId="{D30A3AF8-6529-4FB9-A4BD-431FC3290B86}" dt="2023-06-30T17:22:19.605" v="1995" actId="478"/>
          <ac:spMkLst>
            <pc:docMk/>
            <pc:sldMk cId="1979540075" sldId="264"/>
            <ac:spMk id="7" creationId="{E3265DDC-9B7F-D9DF-8A1A-0D1AFC337C0E}"/>
          </ac:spMkLst>
        </pc:spChg>
        <pc:spChg chg="add mod">
          <ac:chgData name="AKHILESH K DEVADIGA" userId="d114ebb89fbaae34" providerId="LiveId" clId="{D30A3AF8-6529-4FB9-A4BD-431FC3290B86}" dt="2023-06-30T17:26:43.799" v="2304" actId="13926"/>
          <ac:spMkLst>
            <pc:docMk/>
            <pc:sldMk cId="1979540075" sldId="264"/>
            <ac:spMk id="8" creationId="{6336CC7E-C5E9-C755-5755-51F8A498A52D}"/>
          </ac:spMkLst>
        </pc:spChg>
        <pc:spChg chg="del mod">
          <ac:chgData name="AKHILESH K DEVADIGA" userId="d114ebb89fbaae34" providerId="LiveId" clId="{D30A3AF8-6529-4FB9-A4BD-431FC3290B86}" dt="2023-06-30T07:01:10.342" v="1915"/>
          <ac:spMkLst>
            <pc:docMk/>
            <pc:sldMk cId="1979540075" sldId="264"/>
            <ac:spMk id="10" creationId="{FBD6D6AF-2591-D069-E5A8-BB72B5C2729D}"/>
          </ac:spMkLst>
        </pc:spChg>
        <pc:spChg chg="del mod">
          <ac:chgData name="AKHILESH K DEVADIGA" userId="d114ebb89fbaae34" providerId="LiveId" clId="{D30A3AF8-6529-4FB9-A4BD-431FC3290B86}" dt="2023-06-30T07:01:10.341" v="1913"/>
          <ac:spMkLst>
            <pc:docMk/>
            <pc:sldMk cId="1979540075" sldId="264"/>
            <ac:spMk id="11" creationId="{A828E7F4-807D-CD5A-A403-FF96075528B3}"/>
          </ac:spMkLst>
        </pc:spChg>
        <pc:picChg chg="add mod">
          <ac:chgData name="AKHILESH K DEVADIGA" userId="d114ebb89fbaae34" providerId="LiveId" clId="{D30A3AF8-6529-4FB9-A4BD-431FC3290B86}" dt="2023-06-30T17:21:37.574" v="1993" actId="14100"/>
          <ac:picMkLst>
            <pc:docMk/>
            <pc:sldMk cId="1979540075" sldId="264"/>
            <ac:picMk id="6" creationId="{27E526A4-5FA4-1D3A-4ECD-6E2D74B8D5AD}"/>
          </ac:picMkLst>
        </pc:picChg>
        <pc:picChg chg="del">
          <ac:chgData name="AKHILESH K DEVADIGA" userId="d114ebb89fbaae34" providerId="LiveId" clId="{D30A3AF8-6529-4FB9-A4BD-431FC3290B86}" dt="2023-06-30T07:00:54.668" v="1909" actId="478"/>
          <ac:picMkLst>
            <pc:docMk/>
            <pc:sldMk cId="1979540075" sldId="264"/>
            <ac:picMk id="7" creationId="{B9717096-C9D4-A0C2-7377-17CB75F84ED6}"/>
          </ac:picMkLst>
        </pc:picChg>
      </pc:sldChg>
      <pc:sldChg chg="addSp delSp modSp add mod">
        <pc:chgData name="AKHILESH K DEVADIGA" userId="d114ebb89fbaae34" providerId="LiveId" clId="{D30A3AF8-6529-4FB9-A4BD-431FC3290B86}" dt="2023-06-30T17:51:35.502" v="3072" actId="20577"/>
        <pc:sldMkLst>
          <pc:docMk/>
          <pc:sldMk cId="2299849498" sldId="265"/>
        </pc:sldMkLst>
        <pc:spChg chg="del">
          <ac:chgData name="AKHILESH K DEVADIGA" userId="d114ebb89fbaae34" providerId="LiveId" clId="{D30A3AF8-6529-4FB9-A4BD-431FC3290B86}" dt="2023-06-30T17:27:03.921" v="2307" actId="478"/>
          <ac:spMkLst>
            <pc:docMk/>
            <pc:sldMk cId="2299849498" sldId="265"/>
            <ac:spMk id="3" creationId="{BDAFBE6D-6108-2FD2-C63B-C0FB9D6A7881}"/>
          </ac:spMkLst>
        </pc:spChg>
        <pc:spChg chg="add mod">
          <ac:chgData name="AKHILESH K DEVADIGA" userId="d114ebb89fbaae34" providerId="LiveId" clId="{D30A3AF8-6529-4FB9-A4BD-431FC3290B86}" dt="2023-06-30T17:30:45.824" v="2332" actId="113"/>
          <ac:spMkLst>
            <pc:docMk/>
            <pc:sldMk cId="2299849498" sldId="265"/>
            <ac:spMk id="4" creationId="{BF141DB5-484D-982B-EAD1-DF56DC9BB17A}"/>
          </ac:spMkLst>
        </pc:spChg>
        <pc:spChg chg="del mod">
          <ac:chgData name="AKHILESH K DEVADIGA" userId="d114ebb89fbaae34" providerId="LiveId" clId="{D30A3AF8-6529-4FB9-A4BD-431FC3290B86}" dt="2023-06-30T17:44:25.636" v="3027"/>
          <ac:spMkLst>
            <pc:docMk/>
            <pc:sldMk cId="2299849498" sldId="265"/>
            <ac:spMk id="8" creationId="{6336CC7E-C5E9-C755-5755-51F8A498A52D}"/>
          </ac:spMkLst>
        </pc:spChg>
        <pc:spChg chg="add mod">
          <ac:chgData name="AKHILESH K DEVADIGA" userId="d114ebb89fbaae34" providerId="LiveId" clId="{D30A3AF8-6529-4FB9-A4BD-431FC3290B86}" dt="2023-06-30T17:51:35.502" v="3072" actId="20577"/>
          <ac:spMkLst>
            <pc:docMk/>
            <pc:sldMk cId="2299849498" sldId="265"/>
            <ac:spMk id="10" creationId="{50CEDB54-90C3-5D30-2AD2-1998C76B20A3}"/>
          </ac:spMkLst>
        </pc:spChg>
        <pc:spChg chg="add mod">
          <ac:chgData name="AKHILESH K DEVADIGA" userId="d114ebb89fbaae34" providerId="LiveId" clId="{D30A3AF8-6529-4FB9-A4BD-431FC3290B86}" dt="2023-06-30T17:43:32.340" v="3024" actId="1076"/>
          <ac:spMkLst>
            <pc:docMk/>
            <pc:sldMk cId="2299849498" sldId="265"/>
            <ac:spMk id="11" creationId="{3800D54D-8D6F-80AD-7161-D6781C852458}"/>
          </ac:spMkLst>
        </pc:spChg>
        <pc:picChg chg="del">
          <ac:chgData name="AKHILESH K DEVADIGA" userId="d114ebb89fbaae34" providerId="LiveId" clId="{D30A3AF8-6529-4FB9-A4BD-431FC3290B86}" dt="2023-06-30T17:27:02.795" v="2306" actId="478"/>
          <ac:picMkLst>
            <pc:docMk/>
            <pc:sldMk cId="2299849498" sldId="265"/>
            <ac:picMk id="6" creationId="{27E526A4-5FA4-1D3A-4ECD-6E2D74B8D5AD}"/>
          </ac:picMkLst>
        </pc:picChg>
        <pc:picChg chg="add mod">
          <ac:chgData name="AKHILESH K DEVADIGA" userId="d114ebb89fbaae34" providerId="LiveId" clId="{D30A3AF8-6529-4FB9-A4BD-431FC3290B86}" dt="2023-06-30T17:31:29.151" v="2339" actId="14100"/>
          <ac:picMkLst>
            <pc:docMk/>
            <pc:sldMk cId="2299849498" sldId="265"/>
            <ac:picMk id="9" creationId="{20158169-A06C-7CFE-3181-71BCF34E92A9}"/>
          </ac:picMkLst>
        </pc:picChg>
      </pc:sldChg>
      <pc:sldChg chg="addSp delSp modSp add mod">
        <pc:chgData name="AKHILESH K DEVADIGA" userId="d114ebb89fbaae34" providerId="LiveId" clId="{D30A3AF8-6529-4FB9-A4BD-431FC3290B86}" dt="2023-06-30T17:50:22.996" v="3049" actId="14100"/>
        <pc:sldMkLst>
          <pc:docMk/>
          <pc:sldMk cId="1112475885" sldId="266"/>
        </pc:sldMkLst>
        <pc:spChg chg="mod">
          <ac:chgData name="AKHILESH K DEVADIGA" userId="d114ebb89fbaae34" providerId="LiveId" clId="{D30A3AF8-6529-4FB9-A4BD-431FC3290B86}" dt="2023-06-30T17:47:00.782" v="3044" actId="115"/>
          <ac:spMkLst>
            <pc:docMk/>
            <pc:sldMk cId="1112475885" sldId="266"/>
            <ac:spMk id="4" creationId="{BF141DB5-484D-982B-EAD1-DF56DC9BB17A}"/>
          </ac:spMkLst>
        </pc:spChg>
        <pc:spChg chg="del mod">
          <ac:chgData name="AKHILESH K DEVADIGA" userId="d114ebb89fbaae34" providerId="LiveId" clId="{D30A3AF8-6529-4FB9-A4BD-431FC3290B86}" dt="2023-06-30T17:44:45.037" v="3037"/>
          <ac:spMkLst>
            <pc:docMk/>
            <pc:sldMk cId="1112475885" sldId="266"/>
            <ac:spMk id="10" creationId="{50CEDB54-90C3-5D30-2AD2-1998C76B20A3}"/>
          </ac:spMkLst>
        </pc:spChg>
        <pc:spChg chg="del mod">
          <ac:chgData name="AKHILESH K DEVADIGA" userId="d114ebb89fbaae34" providerId="LiveId" clId="{D30A3AF8-6529-4FB9-A4BD-431FC3290B86}" dt="2023-06-30T17:44:45.037" v="3035"/>
          <ac:spMkLst>
            <pc:docMk/>
            <pc:sldMk cId="1112475885" sldId="266"/>
            <ac:spMk id="11" creationId="{3800D54D-8D6F-80AD-7161-D6781C852458}"/>
          </ac:spMkLst>
        </pc:spChg>
        <pc:picChg chg="add mod">
          <ac:chgData name="AKHILESH K DEVADIGA" userId="d114ebb89fbaae34" providerId="LiveId" clId="{D30A3AF8-6529-4FB9-A4BD-431FC3290B86}" dt="2023-06-30T17:50:22.996" v="3049" actId="14100"/>
          <ac:picMkLst>
            <pc:docMk/>
            <pc:sldMk cId="1112475885" sldId="266"/>
            <ac:picMk id="6" creationId="{143D7F61-C3A8-F6DF-F937-976FFBACC57A}"/>
          </ac:picMkLst>
        </pc:picChg>
        <pc:picChg chg="del">
          <ac:chgData name="AKHILESH K DEVADIGA" userId="d114ebb89fbaae34" providerId="LiveId" clId="{D30A3AF8-6529-4FB9-A4BD-431FC3290B86}" dt="2023-06-30T17:44:45.037" v="3033" actId="478"/>
          <ac:picMkLst>
            <pc:docMk/>
            <pc:sldMk cId="1112475885" sldId="266"/>
            <ac:picMk id="9" creationId="{20158169-A06C-7CFE-3181-71BCF34E92A9}"/>
          </ac:picMkLst>
        </pc:picChg>
      </pc:sldChg>
      <pc:sldChg chg="new del">
        <pc:chgData name="AKHILESH K DEVADIGA" userId="d114ebb89fbaae34" providerId="LiveId" clId="{D30A3AF8-6529-4FB9-A4BD-431FC3290B86}" dt="2023-06-30T17:44:30.726" v="3029" actId="47"/>
        <pc:sldMkLst>
          <pc:docMk/>
          <pc:sldMk cId="2868686385" sldId="266"/>
        </pc:sldMkLst>
      </pc:sldChg>
      <pc:sldChg chg="addSp delSp modSp add mod">
        <pc:chgData name="AKHILESH K DEVADIGA" userId="d114ebb89fbaae34" providerId="LiveId" clId="{D30A3AF8-6529-4FB9-A4BD-431FC3290B86}" dt="2023-06-30T18:08:12.206" v="3325" actId="13926"/>
        <pc:sldMkLst>
          <pc:docMk/>
          <pc:sldMk cId="157147269" sldId="267"/>
        </pc:sldMkLst>
        <pc:spChg chg="add mod">
          <ac:chgData name="AKHILESH K DEVADIGA" userId="d114ebb89fbaae34" providerId="LiveId" clId="{D30A3AF8-6529-4FB9-A4BD-431FC3290B86}" dt="2023-06-30T18:02:33.104" v="3116" actId="255"/>
          <ac:spMkLst>
            <pc:docMk/>
            <pc:sldMk cId="157147269" sldId="267"/>
            <ac:spMk id="3" creationId="{75E7AF7D-5848-B8C7-EE30-D8A62D07D262}"/>
          </ac:spMkLst>
        </pc:spChg>
        <pc:spChg chg="del mod">
          <ac:chgData name="AKHILESH K DEVADIGA" userId="d114ebb89fbaae34" providerId="LiveId" clId="{D30A3AF8-6529-4FB9-A4BD-431FC3290B86}" dt="2023-06-30T17:50:49.973" v="3054"/>
          <ac:spMkLst>
            <pc:docMk/>
            <pc:sldMk cId="157147269" sldId="267"/>
            <ac:spMk id="4" creationId="{BF141DB5-484D-982B-EAD1-DF56DC9BB17A}"/>
          </ac:spMkLst>
        </pc:spChg>
        <pc:spChg chg="add mod">
          <ac:chgData name="AKHILESH K DEVADIGA" userId="d114ebb89fbaae34" providerId="LiveId" clId="{D30A3AF8-6529-4FB9-A4BD-431FC3290B86}" dt="2023-06-30T18:08:12.206" v="3325" actId="13926"/>
          <ac:spMkLst>
            <pc:docMk/>
            <pc:sldMk cId="157147269" sldId="267"/>
            <ac:spMk id="9" creationId="{B7361BDF-8FDE-E8AE-545A-0F9BB2FD7015}"/>
          </ac:spMkLst>
        </pc:spChg>
        <pc:picChg chg="del">
          <ac:chgData name="AKHILESH K DEVADIGA" userId="d114ebb89fbaae34" providerId="LiveId" clId="{D30A3AF8-6529-4FB9-A4BD-431FC3290B86}" dt="2023-06-30T17:50:35.634" v="3051" actId="478"/>
          <ac:picMkLst>
            <pc:docMk/>
            <pc:sldMk cId="157147269" sldId="267"/>
            <ac:picMk id="6" creationId="{143D7F61-C3A8-F6DF-F937-976FFBACC57A}"/>
          </ac:picMkLst>
        </pc:picChg>
        <pc:picChg chg="add mod">
          <ac:chgData name="AKHILESH K DEVADIGA" userId="d114ebb89fbaae34" providerId="LiveId" clId="{D30A3AF8-6529-4FB9-A4BD-431FC3290B86}" dt="2023-06-30T18:03:00.258" v="3122" actId="14100"/>
          <ac:picMkLst>
            <pc:docMk/>
            <pc:sldMk cId="157147269" sldId="267"/>
            <ac:picMk id="8" creationId="{F09C8DCA-EC37-D9D0-C40C-C3BC7A035BF5}"/>
          </ac:picMkLst>
        </pc:picChg>
      </pc:sldChg>
      <pc:sldChg chg="addSp delSp modSp add mod">
        <pc:chgData name="AKHILESH K DEVADIGA" userId="d114ebb89fbaae34" providerId="LiveId" clId="{D30A3AF8-6529-4FB9-A4BD-431FC3290B86}" dt="2023-06-30T18:15:55.193" v="3437" actId="14100"/>
        <pc:sldMkLst>
          <pc:docMk/>
          <pc:sldMk cId="2268289270" sldId="268"/>
        </pc:sldMkLst>
        <pc:spChg chg="del mod">
          <ac:chgData name="AKHILESH K DEVADIGA" userId="d114ebb89fbaae34" providerId="LiveId" clId="{D30A3AF8-6529-4FB9-A4BD-431FC3290B86}" dt="2023-06-30T18:08:42.336" v="3335"/>
          <ac:spMkLst>
            <pc:docMk/>
            <pc:sldMk cId="2268289270" sldId="268"/>
            <ac:spMk id="3" creationId="{75E7AF7D-5848-B8C7-EE30-D8A62D07D262}"/>
          </ac:spMkLst>
        </pc:spChg>
        <pc:spChg chg="add mod">
          <ac:chgData name="AKHILESH K DEVADIGA" userId="d114ebb89fbaae34" providerId="LiveId" clId="{D30A3AF8-6529-4FB9-A4BD-431FC3290B86}" dt="2023-06-30T18:09:58.246" v="3402" actId="13926"/>
          <ac:spMkLst>
            <pc:docMk/>
            <pc:sldMk cId="2268289270" sldId="268"/>
            <ac:spMk id="4" creationId="{AC8DBFE7-A4F0-F6B3-6382-0E688732B0BE}"/>
          </ac:spMkLst>
        </pc:spChg>
        <pc:spChg chg="del mod">
          <ac:chgData name="AKHILESH K DEVADIGA" userId="d114ebb89fbaae34" providerId="LiveId" clId="{D30A3AF8-6529-4FB9-A4BD-431FC3290B86}" dt="2023-06-30T18:08:34.557" v="3332"/>
          <ac:spMkLst>
            <pc:docMk/>
            <pc:sldMk cId="2268289270" sldId="268"/>
            <ac:spMk id="9" creationId="{B7361BDF-8FDE-E8AE-545A-0F9BB2FD7015}"/>
          </ac:spMkLst>
        </pc:spChg>
        <pc:picChg chg="add mod">
          <ac:chgData name="AKHILESH K DEVADIGA" userId="d114ebb89fbaae34" providerId="LiveId" clId="{D30A3AF8-6529-4FB9-A4BD-431FC3290B86}" dt="2023-06-30T18:15:44.873" v="3433" actId="14100"/>
          <ac:picMkLst>
            <pc:docMk/>
            <pc:sldMk cId="2268289270" sldId="268"/>
            <ac:picMk id="7" creationId="{B35D333F-A8AA-A007-2761-023E301CCF99}"/>
          </ac:picMkLst>
        </pc:picChg>
        <pc:picChg chg="del">
          <ac:chgData name="AKHILESH K DEVADIGA" userId="d114ebb89fbaae34" providerId="LiveId" clId="{D30A3AF8-6529-4FB9-A4BD-431FC3290B86}" dt="2023-06-30T18:08:34.557" v="3330" actId="478"/>
          <ac:picMkLst>
            <pc:docMk/>
            <pc:sldMk cId="2268289270" sldId="268"/>
            <ac:picMk id="8" creationId="{F09C8DCA-EC37-D9D0-C40C-C3BC7A035BF5}"/>
          </ac:picMkLst>
        </pc:picChg>
        <pc:picChg chg="add mod">
          <ac:chgData name="AKHILESH K DEVADIGA" userId="d114ebb89fbaae34" providerId="LiveId" clId="{D30A3AF8-6529-4FB9-A4BD-431FC3290B86}" dt="2023-06-30T18:15:28.033" v="3427" actId="14100"/>
          <ac:picMkLst>
            <pc:docMk/>
            <pc:sldMk cId="2268289270" sldId="268"/>
            <ac:picMk id="11" creationId="{E4705066-975A-9D8D-66FB-811D683D4DFF}"/>
          </ac:picMkLst>
        </pc:picChg>
        <pc:picChg chg="add mod">
          <ac:chgData name="AKHILESH K DEVADIGA" userId="d114ebb89fbaae34" providerId="LiveId" clId="{D30A3AF8-6529-4FB9-A4BD-431FC3290B86}" dt="2023-06-30T18:15:55.193" v="3437" actId="14100"/>
          <ac:picMkLst>
            <pc:docMk/>
            <pc:sldMk cId="2268289270" sldId="268"/>
            <ac:picMk id="13" creationId="{7B995DF7-107F-173F-2A85-BBFC30DEDC00}"/>
          </ac:picMkLst>
        </pc:picChg>
      </pc:sldChg>
      <pc:sldChg chg="addSp delSp modSp add mod">
        <pc:chgData name="AKHILESH K DEVADIGA" userId="d114ebb89fbaae34" providerId="LiveId" clId="{D30A3AF8-6529-4FB9-A4BD-431FC3290B86}" dt="2023-06-30T18:19:34.102" v="3487" actId="14100"/>
        <pc:sldMkLst>
          <pc:docMk/>
          <pc:sldMk cId="3994178850" sldId="269"/>
        </pc:sldMkLst>
        <pc:spChg chg="add del mod">
          <ac:chgData name="AKHILESH K DEVADIGA" userId="d114ebb89fbaae34" providerId="LiveId" clId="{D30A3AF8-6529-4FB9-A4BD-431FC3290B86}" dt="2023-06-30T18:16:30.150" v="3446"/>
          <ac:spMkLst>
            <pc:docMk/>
            <pc:sldMk cId="3994178850" sldId="269"/>
            <ac:spMk id="4" creationId="{AC8DBFE7-A4F0-F6B3-6382-0E688732B0BE}"/>
          </ac:spMkLst>
        </pc:spChg>
        <pc:spChg chg="add del mod">
          <ac:chgData name="AKHILESH K DEVADIGA" userId="d114ebb89fbaae34" providerId="LiveId" clId="{D30A3AF8-6529-4FB9-A4BD-431FC3290B86}" dt="2023-06-30T18:16:19.616" v="3443" actId="478"/>
          <ac:spMkLst>
            <pc:docMk/>
            <pc:sldMk cId="3994178850" sldId="269"/>
            <ac:spMk id="6" creationId="{12A54E59-0A6C-F44C-4C54-4188D32E7744}"/>
          </ac:spMkLst>
        </pc:spChg>
        <pc:spChg chg="add mod">
          <ac:chgData name="AKHILESH K DEVADIGA" userId="d114ebb89fbaae34" providerId="LiveId" clId="{D30A3AF8-6529-4FB9-A4BD-431FC3290B86}" dt="2023-06-30T18:19:07.487" v="3482" actId="255"/>
          <ac:spMkLst>
            <pc:docMk/>
            <pc:sldMk cId="3994178850" sldId="269"/>
            <ac:spMk id="8" creationId="{1E36D5EE-D9AC-DB96-3BF3-D1456D2476D1}"/>
          </ac:spMkLst>
        </pc:spChg>
        <pc:picChg chg="add del">
          <ac:chgData name="AKHILESH K DEVADIGA" userId="d114ebb89fbaae34" providerId="LiveId" clId="{D30A3AF8-6529-4FB9-A4BD-431FC3290B86}" dt="2023-06-30T18:16:19.616" v="3443" actId="478"/>
          <ac:picMkLst>
            <pc:docMk/>
            <pc:sldMk cId="3994178850" sldId="269"/>
            <ac:picMk id="5" creationId="{0B9B5038-1A2E-3766-7512-1468253E3072}"/>
          </ac:picMkLst>
        </pc:picChg>
        <pc:picChg chg="del">
          <ac:chgData name="AKHILESH K DEVADIGA" userId="d114ebb89fbaae34" providerId="LiveId" clId="{D30A3AF8-6529-4FB9-A4BD-431FC3290B86}" dt="2023-06-30T18:16:08.619" v="3439" actId="478"/>
          <ac:picMkLst>
            <pc:docMk/>
            <pc:sldMk cId="3994178850" sldId="269"/>
            <ac:picMk id="7" creationId="{B35D333F-A8AA-A007-2761-023E301CCF99}"/>
          </ac:picMkLst>
        </pc:picChg>
        <pc:picChg chg="add mod">
          <ac:chgData name="AKHILESH K DEVADIGA" userId="d114ebb89fbaae34" providerId="LiveId" clId="{D30A3AF8-6529-4FB9-A4BD-431FC3290B86}" dt="2023-06-30T18:19:34.102" v="3487" actId="14100"/>
          <ac:picMkLst>
            <pc:docMk/>
            <pc:sldMk cId="3994178850" sldId="269"/>
            <ac:picMk id="10" creationId="{B155D4BB-53F1-29EF-A37B-056009C8600C}"/>
          </ac:picMkLst>
        </pc:picChg>
        <pc:picChg chg="del">
          <ac:chgData name="AKHILESH K DEVADIGA" userId="d114ebb89fbaae34" providerId="LiveId" clId="{D30A3AF8-6529-4FB9-A4BD-431FC3290B86}" dt="2023-06-30T18:16:10.507" v="3440" actId="478"/>
          <ac:picMkLst>
            <pc:docMk/>
            <pc:sldMk cId="3994178850" sldId="269"/>
            <ac:picMk id="11" creationId="{E4705066-975A-9D8D-66FB-811D683D4DFF}"/>
          </ac:picMkLst>
        </pc:picChg>
        <pc:picChg chg="del">
          <ac:chgData name="AKHILESH K DEVADIGA" userId="d114ebb89fbaae34" providerId="LiveId" clId="{D30A3AF8-6529-4FB9-A4BD-431FC3290B86}" dt="2023-06-30T18:16:12.154" v="3441" actId="478"/>
          <ac:picMkLst>
            <pc:docMk/>
            <pc:sldMk cId="3994178850" sldId="269"/>
            <ac:picMk id="13" creationId="{7B995DF7-107F-173F-2A85-BBFC30DEDC00}"/>
          </ac:picMkLst>
        </pc:picChg>
      </pc:sldChg>
      <pc:sldChg chg="addSp delSp modSp add mod">
        <pc:chgData name="AKHILESH K DEVADIGA" userId="d114ebb89fbaae34" providerId="LiveId" clId="{D30A3AF8-6529-4FB9-A4BD-431FC3290B86}" dt="2023-06-30T18:23:47.152" v="3546" actId="13926"/>
        <pc:sldMkLst>
          <pc:docMk/>
          <pc:sldMk cId="4125039845" sldId="270"/>
        </pc:sldMkLst>
        <pc:spChg chg="add mod">
          <ac:chgData name="AKHILESH K DEVADIGA" userId="d114ebb89fbaae34" providerId="LiveId" clId="{D30A3AF8-6529-4FB9-A4BD-431FC3290B86}" dt="2023-06-30T18:21:38.870" v="3536" actId="13926"/>
          <ac:spMkLst>
            <pc:docMk/>
            <pc:sldMk cId="4125039845" sldId="270"/>
            <ac:spMk id="3" creationId="{3EA2FF39-2360-0B46-A7E0-5E8113FCA50E}"/>
          </ac:spMkLst>
        </pc:spChg>
        <pc:spChg chg="add mod">
          <ac:chgData name="AKHILESH K DEVADIGA" userId="d114ebb89fbaae34" providerId="LiveId" clId="{D30A3AF8-6529-4FB9-A4BD-431FC3290B86}" dt="2023-06-30T18:22:37.814" v="3541" actId="13926"/>
          <ac:spMkLst>
            <pc:docMk/>
            <pc:sldMk cId="4125039845" sldId="270"/>
            <ac:spMk id="4" creationId="{4A8964B0-BBD6-153B-495E-B19DAD400D90}"/>
          </ac:spMkLst>
        </pc:spChg>
        <pc:spChg chg="add mod">
          <ac:chgData name="AKHILESH K DEVADIGA" userId="d114ebb89fbaae34" providerId="LiveId" clId="{D30A3AF8-6529-4FB9-A4BD-431FC3290B86}" dt="2023-06-30T18:23:20.190" v="3545" actId="13926"/>
          <ac:spMkLst>
            <pc:docMk/>
            <pc:sldMk cId="4125039845" sldId="270"/>
            <ac:spMk id="6" creationId="{D160C716-33FF-EB2D-6523-257236759229}"/>
          </ac:spMkLst>
        </pc:spChg>
        <pc:spChg chg="mod">
          <ac:chgData name="AKHILESH K DEVADIGA" userId="d114ebb89fbaae34" providerId="LiveId" clId="{D30A3AF8-6529-4FB9-A4BD-431FC3290B86}" dt="2023-06-30T18:23:47.152" v="3546" actId="13926"/>
          <ac:spMkLst>
            <pc:docMk/>
            <pc:sldMk cId="4125039845" sldId="270"/>
            <ac:spMk id="8" creationId="{1E36D5EE-D9AC-DB96-3BF3-D1456D2476D1}"/>
          </ac:spMkLst>
        </pc:spChg>
        <pc:picChg chg="del">
          <ac:chgData name="AKHILESH K DEVADIGA" userId="d114ebb89fbaae34" providerId="LiveId" clId="{D30A3AF8-6529-4FB9-A4BD-431FC3290B86}" dt="2023-06-30T18:19:43.026" v="3489" actId="478"/>
          <ac:picMkLst>
            <pc:docMk/>
            <pc:sldMk cId="4125039845" sldId="270"/>
            <ac:picMk id="10" creationId="{B155D4BB-53F1-29EF-A37B-056009C8600C}"/>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0AE6F-C7F5-F60C-C26D-A5F1CC7C15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87A6BC1-5B03-5C28-3D53-A7FAF02370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2D6CA4D-6DB2-7CA0-AABB-854BFBD6897D}"/>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5" name="Footer Placeholder 4">
            <a:extLst>
              <a:ext uri="{FF2B5EF4-FFF2-40B4-BE49-F238E27FC236}">
                <a16:creationId xmlns:a16="http://schemas.microsoft.com/office/drawing/2014/main" id="{A2C44F15-4AFE-6DDC-275C-1AF46E3586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461553-71A1-6C87-8D7B-55F91DF8F11A}"/>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741077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633E6-BE5A-6B97-E70F-5CFAC1173BF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3DB3F26-217D-73C0-FF17-2C1DA6EF36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D5EFDBF-A50D-FB24-439E-982E2DA55C15}"/>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5" name="Footer Placeholder 4">
            <a:extLst>
              <a:ext uri="{FF2B5EF4-FFF2-40B4-BE49-F238E27FC236}">
                <a16:creationId xmlns:a16="http://schemas.microsoft.com/office/drawing/2014/main" id="{33DE586A-39E2-D95F-680E-55AF16FF80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5A583B-2BDD-0326-40EB-3D6BC0F09913}"/>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398207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04D2ED-34BD-111A-D2C7-C17319CC84E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40F302A-BBF5-BE46-5B00-A0BD4F2B0BC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666612-A6BA-94EF-A986-BF145D95087E}"/>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5" name="Footer Placeholder 4">
            <a:extLst>
              <a:ext uri="{FF2B5EF4-FFF2-40B4-BE49-F238E27FC236}">
                <a16:creationId xmlns:a16="http://schemas.microsoft.com/office/drawing/2014/main" id="{9DB1B8B8-A572-DA2C-B060-7E09EFBAEF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5D23C5-9A6F-0398-FC0A-549CC4AC9CA7}"/>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4044618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34937-9BE0-BBF5-690F-CBB6A520192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7971424-FB15-609F-A2FB-D8AD335F05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756D47F-20F9-771D-C44F-83D7DBC0F5E3}"/>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5" name="Footer Placeholder 4">
            <a:extLst>
              <a:ext uri="{FF2B5EF4-FFF2-40B4-BE49-F238E27FC236}">
                <a16:creationId xmlns:a16="http://schemas.microsoft.com/office/drawing/2014/main" id="{744BEA8E-36D9-02F6-C845-8A58822577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F8EE82-E910-5844-BBCE-9A662806CF71}"/>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54908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01F25-B69F-5D1D-A282-F111D3F561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E439708-6D8C-D9D0-3A57-6DAA11DF29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28D4C62-EE02-18D7-47D6-8C48E66153C8}"/>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5" name="Footer Placeholder 4">
            <a:extLst>
              <a:ext uri="{FF2B5EF4-FFF2-40B4-BE49-F238E27FC236}">
                <a16:creationId xmlns:a16="http://schemas.microsoft.com/office/drawing/2014/main" id="{F0ACCD70-BE73-EC45-C2BA-73B0A13BDE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9813A3-4294-59BB-3068-0B24EC6C921F}"/>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274867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76ABB-6701-33F5-BA6B-9E3E78C6F17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FA232F-76BE-1613-1CA0-C1AF552455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DA90021-1B71-090C-D942-A4CF1AB0B2E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6C4DCB3-36A4-84DD-A747-2571257965F7}"/>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6" name="Footer Placeholder 5">
            <a:extLst>
              <a:ext uri="{FF2B5EF4-FFF2-40B4-BE49-F238E27FC236}">
                <a16:creationId xmlns:a16="http://schemas.microsoft.com/office/drawing/2014/main" id="{D9486656-85D6-0933-2E2F-04F7AA8D39C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1493404-A3ED-A890-EB1D-B5704ABF4F0E}"/>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412704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2C256-C0EE-FB62-50D6-90A5D049315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5F36E00-1F64-5643-883F-DB8DA4594D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786939-DFCC-09F1-3D2D-7E334E7CB5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5BACDD6-C7C3-EAC2-4FE0-574F616F6F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4B022D9-0A3C-8699-D40C-5B7C8F43D1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DC3C035-FCB9-E52E-59CE-4041BB91EEB7}"/>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8" name="Footer Placeholder 7">
            <a:extLst>
              <a:ext uri="{FF2B5EF4-FFF2-40B4-BE49-F238E27FC236}">
                <a16:creationId xmlns:a16="http://schemas.microsoft.com/office/drawing/2014/main" id="{6EEE09BD-C745-28C6-2384-BEF1BF33603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74BE292-1E83-7E67-B97C-8654849630D9}"/>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3216475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CEC06-F94C-7CE2-23D0-652258ECCCE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0321EE2-3E82-0007-2C7F-EC2B6B5DBBE9}"/>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4" name="Footer Placeholder 3">
            <a:extLst>
              <a:ext uri="{FF2B5EF4-FFF2-40B4-BE49-F238E27FC236}">
                <a16:creationId xmlns:a16="http://schemas.microsoft.com/office/drawing/2014/main" id="{8DB792C8-36CB-D262-184C-AFF32D04BD9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B1AAA7D-377F-BBCF-C60B-700FAA0FC135}"/>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1817451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AFC59A-842E-12FC-2F69-ACE74685AA8C}"/>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3" name="Footer Placeholder 2">
            <a:extLst>
              <a:ext uri="{FF2B5EF4-FFF2-40B4-BE49-F238E27FC236}">
                <a16:creationId xmlns:a16="http://schemas.microsoft.com/office/drawing/2014/main" id="{28DB9A17-A8EF-3111-8EBD-A22D83A6307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9F24892-B370-529D-25B6-D3AAABD2D1E0}"/>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4216928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FF1A7-AD45-161F-E114-712836CC24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6B7B676-4909-72C2-68E8-AA72AC4DBA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7E58181-3B78-6639-0A4D-41CE018224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D707E9-9401-D457-D0A2-99175E82BC9D}"/>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6" name="Footer Placeholder 5">
            <a:extLst>
              <a:ext uri="{FF2B5EF4-FFF2-40B4-BE49-F238E27FC236}">
                <a16:creationId xmlns:a16="http://schemas.microsoft.com/office/drawing/2014/main" id="{78EDBBD5-041C-98CF-8ABD-9B45B41D5FD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349DBD-6CC2-7A48-3C8C-3DDB56BAA7EF}"/>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2572814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CB869-3445-D02B-DC3A-15BEA40200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773624A-DBEE-B68C-D4FD-538A7C5031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0358B1A-E7DD-D4B3-1CB5-6ACEFDED8B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5FFF66-54BD-77A8-0B51-83323EA4B0E5}"/>
              </a:ext>
            </a:extLst>
          </p:cNvPr>
          <p:cNvSpPr>
            <a:spLocks noGrp="1"/>
          </p:cNvSpPr>
          <p:nvPr>
            <p:ph type="dt" sz="half" idx="10"/>
          </p:nvPr>
        </p:nvSpPr>
        <p:spPr/>
        <p:txBody>
          <a:bodyPr/>
          <a:lstStyle/>
          <a:p>
            <a:fld id="{3642C586-28F5-4CB7-BBF5-6C1C61DBDFC3}" type="datetimeFigureOut">
              <a:rPr lang="en-IN" smtClean="0"/>
              <a:t>30-06-2023</a:t>
            </a:fld>
            <a:endParaRPr lang="en-IN"/>
          </a:p>
        </p:txBody>
      </p:sp>
      <p:sp>
        <p:nvSpPr>
          <p:cNvPr id="6" name="Footer Placeholder 5">
            <a:extLst>
              <a:ext uri="{FF2B5EF4-FFF2-40B4-BE49-F238E27FC236}">
                <a16:creationId xmlns:a16="http://schemas.microsoft.com/office/drawing/2014/main" id="{03C7D99B-8066-230D-2202-414AEBDE0E1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1EB454A-1B00-2DA2-D67C-4462EAAAB99E}"/>
              </a:ext>
            </a:extLst>
          </p:cNvPr>
          <p:cNvSpPr>
            <a:spLocks noGrp="1"/>
          </p:cNvSpPr>
          <p:nvPr>
            <p:ph type="sldNum" sz="quarter" idx="12"/>
          </p:nvPr>
        </p:nvSpPr>
        <p:spPr/>
        <p:txBody>
          <a:bodyPr/>
          <a:lstStyle/>
          <a:p>
            <a:fld id="{3441D7D2-E118-4D35-BEC2-74C0E5A6FCFC}" type="slidenum">
              <a:rPr lang="en-IN" smtClean="0"/>
              <a:t>‹#›</a:t>
            </a:fld>
            <a:endParaRPr lang="en-IN"/>
          </a:p>
        </p:txBody>
      </p:sp>
    </p:spTree>
    <p:extLst>
      <p:ext uri="{BB962C8B-B14F-4D97-AF65-F5344CB8AC3E}">
        <p14:creationId xmlns:p14="http://schemas.microsoft.com/office/powerpoint/2010/main" val="124717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151EA7-2585-B0AD-4026-31D4376A14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04F1517-9AE4-29F6-16EB-9A65A16CA4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932C55A-2DE6-4B28-052D-9055EAE1A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42C586-28F5-4CB7-BBF5-6C1C61DBDFC3}" type="datetimeFigureOut">
              <a:rPr lang="en-IN" smtClean="0"/>
              <a:t>30-06-2023</a:t>
            </a:fld>
            <a:endParaRPr lang="en-IN"/>
          </a:p>
        </p:txBody>
      </p:sp>
      <p:sp>
        <p:nvSpPr>
          <p:cNvPr id="5" name="Footer Placeholder 4">
            <a:extLst>
              <a:ext uri="{FF2B5EF4-FFF2-40B4-BE49-F238E27FC236}">
                <a16:creationId xmlns:a16="http://schemas.microsoft.com/office/drawing/2014/main" id="{354B97E9-1A61-B9E1-FB61-A78A250017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094690B-01B6-3613-71AD-442D9A1CEA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41D7D2-E118-4D35-BEC2-74C0E5A6FCFC}" type="slidenum">
              <a:rPr lang="en-IN" smtClean="0"/>
              <a:t>‹#›</a:t>
            </a:fld>
            <a:endParaRPr lang="en-IN"/>
          </a:p>
        </p:txBody>
      </p:sp>
    </p:spTree>
    <p:extLst>
      <p:ext uri="{BB962C8B-B14F-4D97-AF65-F5344CB8AC3E}">
        <p14:creationId xmlns:p14="http://schemas.microsoft.com/office/powerpoint/2010/main" val="3051677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video" Target="../media/media2.mp4"/></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Video 8" title="Dots Connecting Lines">
            <a:hlinkClick r:id="" action="ppaction://media"/>
            <a:extLst>
              <a:ext uri="{FF2B5EF4-FFF2-40B4-BE49-F238E27FC236}">
                <a16:creationId xmlns:a16="http://schemas.microsoft.com/office/drawing/2014/main" id="{590D5B21-AB3A-FFBC-D026-EAC3A888F61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F91AC06-8093-CD6F-6BA5-9B97F8C0DE3F}"/>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61FCA546-1E95-9379-EA1D-5A3E9C8E4E49}"/>
              </a:ext>
            </a:extLst>
          </p:cNvPr>
          <p:cNvSpPr>
            <a:spLocks noGrp="1"/>
          </p:cNvSpPr>
          <p:nvPr>
            <p:ph type="subTitle" idx="1"/>
          </p:nvPr>
        </p:nvSpPr>
        <p:spPr/>
        <p:txBody>
          <a:bodyPr/>
          <a:lstStyle/>
          <a:p>
            <a:endParaRPr lang="en-IN"/>
          </a:p>
        </p:txBody>
      </p:sp>
      <p:pic>
        <p:nvPicPr>
          <p:cNvPr id="7" name="Video 6" title="Swimming Goldfish">
            <a:hlinkClick r:id="" action="ppaction://media"/>
            <a:extLst>
              <a:ext uri="{FF2B5EF4-FFF2-40B4-BE49-F238E27FC236}">
                <a16:creationId xmlns:a16="http://schemas.microsoft.com/office/drawing/2014/main" id="{478CFA6D-97E3-5542-069D-3E61904C420B}"/>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9BB42BD3-B802-9508-CD63-3592FB0283E7}"/>
              </a:ext>
            </a:extLst>
          </p:cNvPr>
          <p:cNvSpPr txBox="1"/>
          <p:nvPr/>
        </p:nvSpPr>
        <p:spPr>
          <a:xfrm>
            <a:off x="471948" y="2487561"/>
            <a:ext cx="11493910" cy="1200329"/>
          </a:xfrm>
          <a:prstGeom prst="rect">
            <a:avLst/>
          </a:prstGeom>
          <a:noFill/>
        </p:spPr>
        <p:txBody>
          <a:bodyPr wrap="square" rtlCol="0">
            <a:spAutoFit/>
          </a:bodyPr>
          <a:lstStyle/>
          <a:p>
            <a:r>
              <a:rPr lang="en-IN" sz="7200" b="1" dirty="0"/>
              <a:t>Adani stock price prediction</a:t>
            </a:r>
          </a:p>
        </p:txBody>
      </p:sp>
      <p:pic>
        <p:nvPicPr>
          <p:cNvPr id="12" name="Video 11" title="Dots Connecting Lines">
            <a:hlinkClick r:id="" action="ppaction://media"/>
            <a:extLst>
              <a:ext uri="{FF2B5EF4-FFF2-40B4-BE49-F238E27FC236}">
                <a16:creationId xmlns:a16="http://schemas.microsoft.com/office/drawing/2014/main" id="{F2FC9A73-16F5-31D0-2090-8575C920C5F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0"/>
            <a:ext cx="12192000" cy="6858000"/>
          </a:xfrm>
          <a:prstGeom prst="rect">
            <a:avLst/>
          </a:prstGeom>
        </p:spPr>
      </p:pic>
      <p:sp>
        <p:nvSpPr>
          <p:cNvPr id="13" name="TextBox 12">
            <a:extLst>
              <a:ext uri="{FF2B5EF4-FFF2-40B4-BE49-F238E27FC236}">
                <a16:creationId xmlns:a16="http://schemas.microsoft.com/office/drawing/2014/main" id="{4988D552-7721-86D8-BF9B-35F6B12D1119}"/>
              </a:ext>
            </a:extLst>
          </p:cNvPr>
          <p:cNvSpPr txBox="1"/>
          <p:nvPr/>
        </p:nvSpPr>
        <p:spPr>
          <a:xfrm>
            <a:off x="0" y="2487561"/>
            <a:ext cx="13175226" cy="1323439"/>
          </a:xfrm>
          <a:prstGeom prst="rect">
            <a:avLst/>
          </a:prstGeom>
          <a:noFill/>
        </p:spPr>
        <p:txBody>
          <a:bodyPr wrap="square" rtlCol="0">
            <a:spAutoFit/>
          </a:bodyPr>
          <a:lstStyle/>
          <a:p>
            <a:r>
              <a:rPr lang="en-IN" sz="8000" b="1" dirty="0">
                <a:solidFill>
                  <a:schemeClr val="accent4"/>
                </a:solidFill>
              </a:rPr>
              <a:t>Adani stock price prediction</a:t>
            </a:r>
          </a:p>
        </p:txBody>
      </p:sp>
    </p:spTree>
    <p:extLst>
      <p:ext uri="{BB962C8B-B14F-4D97-AF65-F5344CB8AC3E}">
        <p14:creationId xmlns:p14="http://schemas.microsoft.com/office/powerpoint/2010/main" val="1187285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8" fill="hold"/>
                                        <p:tgtEl>
                                          <p:spTgt spid="12"/>
                                        </p:tgtEl>
                                      </p:cBhvr>
                                    </p:cmd>
                                  </p:childTnLst>
                                </p:cTn>
                              </p:par>
                              <p:par>
                                <p:cTn id="7" presetID="1" presetClass="mediacall" presetSubtype="0" fill="hold" nodeType="withEffect">
                                  <p:stCondLst>
                                    <p:cond delay="0"/>
                                  </p:stCondLst>
                                  <p:childTnLst>
                                    <p:cmd type="call" cmd="playFrom(0.0)">
                                      <p:cBhvr>
                                        <p:cTn id="8" dur="10048" fill="hold"/>
                                        <p:tgtEl>
                                          <p:spTgt spid="9"/>
                                        </p:tgtEl>
                                      </p:cBhvr>
                                    </p:cmd>
                                  </p:childTnLst>
                                </p:cTn>
                              </p:par>
                              <p:par>
                                <p:cTn id="9" presetID="1" presetClass="mediacall" presetSubtype="0" fill="hold" nodeType="withEffect">
                                  <p:stCondLst>
                                    <p:cond delay="0"/>
                                  </p:stCondLst>
                                  <p:childTnLst>
                                    <p:cmd type="call" cmd="playFrom(0.0)">
                                      <p:cBhvr>
                                        <p:cTn id="10" dur="660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repeatCount="indefinite"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mute="1">
                <p:cTn id="17" repeatCount="indefinite" fill="hold" display="0">
                  <p:stCondLst>
                    <p:cond delay="indefinite"/>
                  </p:stCondLst>
                </p:cTn>
                <p:tgtEl>
                  <p:spTgt spid="9"/>
                </p:tgtEl>
              </p:cMediaNode>
            </p:video>
            <p:seq concurrent="1" nextAc="seek">
              <p:cTn id="18" restart="whenNotActive" fill="hold" evtFilter="cancelBubble" nodeType="interactiveSeq">
                <p:stCondLst>
                  <p:cond evt="onClick" delay="0">
                    <p:tgtEl>
                      <p:spTgt spid="9"/>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9"/>
                                        </p:tgtEl>
                                      </p:cBhvr>
                                    </p:cmd>
                                  </p:childTnLst>
                                </p:cTn>
                              </p:par>
                            </p:childTnLst>
                          </p:cTn>
                        </p:par>
                      </p:childTnLst>
                    </p:cTn>
                  </p:par>
                </p:childTnLst>
              </p:cTn>
              <p:nextCondLst>
                <p:cond evt="onClick" delay="0">
                  <p:tgtEl>
                    <p:spTgt spid="9"/>
                  </p:tgtEl>
                </p:cond>
              </p:nextCondLst>
            </p:seq>
            <p:video>
              <p:cMediaNode vol="80000" mute="1">
                <p:cTn id="23" repeatCount="indefinite" fill="hold" display="0">
                  <p:stCondLst>
                    <p:cond delay="indefinite"/>
                  </p:stCondLst>
                </p:cTn>
                <p:tgtEl>
                  <p:spTgt spid="12"/>
                </p:tgtEl>
              </p:cMediaNode>
            </p:video>
            <p:seq concurrent="1" nextAc="seek">
              <p:cTn id="24" restart="whenNotActive" fill="hold" evtFilter="cancelBubble" nodeType="interactiveSeq">
                <p:stCondLst>
                  <p:cond evt="onClick" delay="0">
                    <p:tgtEl>
                      <p:spTgt spid="12"/>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clickEffect">
                                  <p:stCondLst>
                                    <p:cond delay="0"/>
                                  </p:stCondLst>
                                  <p:childTnLst>
                                    <p:cmd type="call" cmd="togglePause">
                                      <p:cBhvr>
                                        <p:cTn id="28"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a:xfrm>
            <a:off x="769374" y="945228"/>
            <a:ext cx="10515600" cy="1325563"/>
          </a:xfrm>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63" y="12378"/>
            <a:ext cx="12191999" cy="6845622"/>
          </a:xfrm>
        </p:spPr>
      </p:pic>
      <p:sp>
        <p:nvSpPr>
          <p:cNvPr id="4" name="TextBox 3">
            <a:extLst>
              <a:ext uri="{FF2B5EF4-FFF2-40B4-BE49-F238E27FC236}">
                <a16:creationId xmlns:a16="http://schemas.microsoft.com/office/drawing/2014/main" id="{BF141DB5-484D-982B-EAD1-DF56DC9BB17A}"/>
              </a:ext>
            </a:extLst>
          </p:cNvPr>
          <p:cNvSpPr txBox="1"/>
          <p:nvPr/>
        </p:nvSpPr>
        <p:spPr>
          <a:xfrm>
            <a:off x="167148" y="206477"/>
            <a:ext cx="3923071" cy="461665"/>
          </a:xfrm>
          <a:prstGeom prst="rect">
            <a:avLst/>
          </a:prstGeom>
          <a:noFill/>
        </p:spPr>
        <p:txBody>
          <a:bodyPr wrap="square" rtlCol="0">
            <a:spAutoFit/>
          </a:bodyPr>
          <a:lstStyle/>
          <a:p>
            <a:r>
              <a:rPr lang="en-US" sz="2400" b="1" dirty="0"/>
              <a:t>Model building -</a:t>
            </a:r>
            <a:endParaRPr lang="en-IN" sz="2400" b="1" dirty="0"/>
          </a:p>
        </p:txBody>
      </p:sp>
      <p:pic>
        <p:nvPicPr>
          <p:cNvPr id="9" name="Picture 8">
            <a:extLst>
              <a:ext uri="{FF2B5EF4-FFF2-40B4-BE49-F238E27FC236}">
                <a16:creationId xmlns:a16="http://schemas.microsoft.com/office/drawing/2014/main" id="{20158169-A06C-7CFE-3181-71BCF34E92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62" y="663866"/>
            <a:ext cx="12191999" cy="1695875"/>
          </a:xfrm>
          <a:prstGeom prst="rect">
            <a:avLst/>
          </a:prstGeom>
        </p:spPr>
      </p:pic>
      <p:sp>
        <p:nvSpPr>
          <p:cNvPr id="10" name="TextBox 9">
            <a:extLst>
              <a:ext uri="{FF2B5EF4-FFF2-40B4-BE49-F238E27FC236}">
                <a16:creationId xmlns:a16="http://schemas.microsoft.com/office/drawing/2014/main" id="{50CEDB54-90C3-5D30-2AD2-1998C76B20A3}"/>
              </a:ext>
            </a:extLst>
          </p:cNvPr>
          <p:cNvSpPr txBox="1"/>
          <p:nvPr/>
        </p:nvSpPr>
        <p:spPr>
          <a:xfrm>
            <a:off x="49160" y="2615381"/>
            <a:ext cx="12142839" cy="1938992"/>
          </a:xfrm>
          <a:prstGeom prst="rect">
            <a:avLst/>
          </a:prstGeom>
          <a:noFill/>
        </p:spPr>
        <p:txBody>
          <a:bodyPr wrap="square" rtlCol="0">
            <a:spAutoFit/>
          </a:bodyPr>
          <a:lstStyle/>
          <a:p>
            <a:r>
              <a:rPr lang="en-US" sz="2400" dirty="0"/>
              <a:t>So we have taken our target variable as open means </a:t>
            </a:r>
            <a:r>
              <a:rPr lang="en-US" sz="2400" dirty="0">
                <a:highlight>
                  <a:srgbClr val="FF0000"/>
                </a:highlight>
              </a:rPr>
              <a:t>market value of Adani company</a:t>
            </a:r>
            <a:r>
              <a:rPr lang="en-US" sz="2400" dirty="0"/>
              <a:t>. In the filed of stock market market value plays very important role based upon market value various analysis is done. By seeing market value of the company any investor can judge whither the company is performing well in the market or not so we are taking open price(market value) as our target variable(y)..</a:t>
            </a:r>
            <a:endParaRPr lang="en-IN" sz="2400" dirty="0"/>
          </a:p>
        </p:txBody>
      </p:sp>
      <p:sp>
        <p:nvSpPr>
          <p:cNvPr id="11" name="TextBox 10">
            <a:extLst>
              <a:ext uri="{FF2B5EF4-FFF2-40B4-BE49-F238E27FC236}">
                <a16:creationId xmlns:a16="http://schemas.microsoft.com/office/drawing/2014/main" id="{3800D54D-8D6F-80AD-7161-D6781C852458}"/>
              </a:ext>
            </a:extLst>
          </p:cNvPr>
          <p:cNvSpPr txBox="1"/>
          <p:nvPr/>
        </p:nvSpPr>
        <p:spPr>
          <a:xfrm>
            <a:off x="49160" y="4588286"/>
            <a:ext cx="12005190" cy="954107"/>
          </a:xfrm>
          <a:prstGeom prst="rect">
            <a:avLst/>
          </a:prstGeom>
          <a:noFill/>
        </p:spPr>
        <p:txBody>
          <a:bodyPr wrap="square" rtlCol="0">
            <a:spAutoFit/>
          </a:bodyPr>
          <a:lstStyle/>
          <a:p>
            <a:r>
              <a:rPr lang="en-US" sz="2800" dirty="0"/>
              <a:t>Factors that are closely related to market value that we are taking as independent variable(x) that are high low  last_traded_price  and close </a:t>
            </a:r>
            <a:endParaRPr lang="en-IN" sz="2800" dirty="0"/>
          </a:p>
        </p:txBody>
      </p:sp>
    </p:spTree>
    <p:extLst>
      <p:ext uri="{BB962C8B-B14F-4D97-AF65-F5344CB8AC3E}">
        <p14:creationId xmlns:p14="http://schemas.microsoft.com/office/powerpoint/2010/main" val="2299849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a:xfrm>
            <a:off x="769374" y="945228"/>
            <a:ext cx="10515600" cy="1325563"/>
          </a:xfrm>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63" y="12378"/>
            <a:ext cx="12191999" cy="6845622"/>
          </a:xfrm>
        </p:spPr>
      </p:pic>
      <p:sp>
        <p:nvSpPr>
          <p:cNvPr id="4" name="TextBox 3">
            <a:extLst>
              <a:ext uri="{FF2B5EF4-FFF2-40B4-BE49-F238E27FC236}">
                <a16:creationId xmlns:a16="http://schemas.microsoft.com/office/drawing/2014/main" id="{BF141DB5-484D-982B-EAD1-DF56DC9BB17A}"/>
              </a:ext>
            </a:extLst>
          </p:cNvPr>
          <p:cNvSpPr txBox="1"/>
          <p:nvPr/>
        </p:nvSpPr>
        <p:spPr>
          <a:xfrm>
            <a:off x="167148" y="206477"/>
            <a:ext cx="11218607" cy="461665"/>
          </a:xfrm>
          <a:prstGeom prst="rect">
            <a:avLst/>
          </a:prstGeom>
          <a:noFill/>
        </p:spPr>
        <p:txBody>
          <a:bodyPr wrap="square" rtlCol="0">
            <a:spAutoFit/>
          </a:bodyPr>
          <a:lstStyle/>
          <a:p>
            <a:r>
              <a:rPr lang="en-IN" sz="2400" b="1" u="sng" dirty="0"/>
              <a:t>Using  standard scaler to shrink our data for better result -</a:t>
            </a:r>
          </a:p>
        </p:txBody>
      </p:sp>
      <p:pic>
        <p:nvPicPr>
          <p:cNvPr id="6" name="Picture 5">
            <a:extLst>
              <a:ext uri="{FF2B5EF4-FFF2-40B4-BE49-F238E27FC236}">
                <a16:creationId xmlns:a16="http://schemas.microsoft.com/office/drawing/2014/main" id="{143D7F61-C3A8-F6DF-F937-976FFBACC5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147" y="670500"/>
            <a:ext cx="11218607" cy="5981023"/>
          </a:xfrm>
          <a:prstGeom prst="rect">
            <a:avLst/>
          </a:prstGeom>
        </p:spPr>
      </p:pic>
    </p:spTree>
    <p:extLst>
      <p:ext uri="{BB962C8B-B14F-4D97-AF65-F5344CB8AC3E}">
        <p14:creationId xmlns:p14="http://schemas.microsoft.com/office/powerpoint/2010/main" val="1112475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a:xfrm>
            <a:off x="769374" y="945228"/>
            <a:ext cx="10515600" cy="1325563"/>
          </a:xfrm>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63" y="12378"/>
            <a:ext cx="12191999" cy="6845622"/>
          </a:xfrm>
        </p:spPr>
      </p:pic>
      <p:sp>
        <p:nvSpPr>
          <p:cNvPr id="3" name="TextBox 2">
            <a:extLst>
              <a:ext uri="{FF2B5EF4-FFF2-40B4-BE49-F238E27FC236}">
                <a16:creationId xmlns:a16="http://schemas.microsoft.com/office/drawing/2014/main" id="{75E7AF7D-5848-B8C7-EE30-D8A62D07D262}"/>
              </a:ext>
            </a:extLst>
          </p:cNvPr>
          <p:cNvSpPr txBox="1"/>
          <p:nvPr/>
        </p:nvSpPr>
        <p:spPr>
          <a:xfrm>
            <a:off x="88490" y="206477"/>
            <a:ext cx="9094839" cy="461665"/>
          </a:xfrm>
          <a:prstGeom prst="rect">
            <a:avLst/>
          </a:prstGeom>
          <a:noFill/>
        </p:spPr>
        <p:txBody>
          <a:bodyPr wrap="square" rtlCol="0">
            <a:spAutoFit/>
          </a:bodyPr>
          <a:lstStyle/>
          <a:p>
            <a:r>
              <a:rPr lang="en-US" sz="2400" b="1" dirty="0">
                <a:solidFill>
                  <a:srgbClr val="FFFF00"/>
                </a:solidFill>
              </a:rPr>
              <a:t>Using cross validation technique -</a:t>
            </a:r>
            <a:endParaRPr lang="en-IN" sz="2400" b="1" dirty="0">
              <a:solidFill>
                <a:srgbClr val="FFFF00"/>
              </a:solidFill>
            </a:endParaRPr>
          </a:p>
        </p:txBody>
      </p:sp>
      <p:pic>
        <p:nvPicPr>
          <p:cNvPr id="8" name="Picture 7">
            <a:extLst>
              <a:ext uri="{FF2B5EF4-FFF2-40B4-BE49-F238E27FC236}">
                <a16:creationId xmlns:a16="http://schemas.microsoft.com/office/drawing/2014/main" id="{F09C8DCA-EC37-D9D0-C40C-C3BC7A035B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142"/>
            <a:ext cx="12191998" cy="3862261"/>
          </a:xfrm>
          <a:prstGeom prst="rect">
            <a:avLst/>
          </a:prstGeom>
        </p:spPr>
      </p:pic>
      <p:sp>
        <p:nvSpPr>
          <p:cNvPr id="9" name="TextBox 8">
            <a:extLst>
              <a:ext uri="{FF2B5EF4-FFF2-40B4-BE49-F238E27FC236}">
                <a16:creationId xmlns:a16="http://schemas.microsoft.com/office/drawing/2014/main" id="{B7361BDF-8FDE-E8AE-545A-0F9BB2FD7015}"/>
              </a:ext>
            </a:extLst>
          </p:cNvPr>
          <p:cNvSpPr txBox="1"/>
          <p:nvPr/>
        </p:nvSpPr>
        <p:spPr>
          <a:xfrm>
            <a:off x="88490" y="4857135"/>
            <a:ext cx="12015020" cy="1569660"/>
          </a:xfrm>
          <a:prstGeom prst="rect">
            <a:avLst/>
          </a:prstGeom>
          <a:noFill/>
        </p:spPr>
        <p:txBody>
          <a:bodyPr wrap="square" rtlCol="0">
            <a:spAutoFit/>
          </a:bodyPr>
          <a:lstStyle/>
          <a:p>
            <a:r>
              <a:rPr lang="en-US" sz="3200" b="1" dirty="0">
                <a:solidFill>
                  <a:schemeClr val="tx1">
                    <a:lumMod val="75000"/>
                    <a:lumOff val="25000"/>
                  </a:schemeClr>
                </a:solidFill>
                <a:highlight>
                  <a:srgbClr val="FFFF00"/>
                </a:highlight>
              </a:rPr>
              <a:t>Here we are using cross validation technique as it will helpful for training data and evaluating the model It will boost the performance of the model.. </a:t>
            </a:r>
            <a:endParaRPr lang="en-IN" sz="3200" b="1" dirty="0">
              <a:solidFill>
                <a:schemeClr val="tx1">
                  <a:lumMod val="75000"/>
                  <a:lumOff val="25000"/>
                </a:schemeClr>
              </a:solidFill>
              <a:highlight>
                <a:srgbClr val="FFFF00"/>
              </a:highlight>
            </a:endParaRPr>
          </a:p>
        </p:txBody>
      </p:sp>
    </p:spTree>
    <p:extLst>
      <p:ext uri="{BB962C8B-B14F-4D97-AF65-F5344CB8AC3E}">
        <p14:creationId xmlns:p14="http://schemas.microsoft.com/office/powerpoint/2010/main" val="1571472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a:xfrm>
            <a:off x="769374" y="945228"/>
            <a:ext cx="10515600" cy="1325563"/>
          </a:xfrm>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63" y="12378"/>
            <a:ext cx="12191999" cy="6845622"/>
          </a:xfrm>
        </p:spPr>
      </p:pic>
      <p:sp>
        <p:nvSpPr>
          <p:cNvPr id="4" name="TextBox 3">
            <a:extLst>
              <a:ext uri="{FF2B5EF4-FFF2-40B4-BE49-F238E27FC236}">
                <a16:creationId xmlns:a16="http://schemas.microsoft.com/office/drawing/2014/main" id="{AC8DBFE7-A4F0-F6B3-6382-0E688732B0BE}"/>
              </a:ext>
            </a:extLst>
          </p:cNvPr>
          <p:cNvSpPr txBox="1"/>
          <p:nvPr/>
        </p:nvSpPr>
        <p:spPr>
          <a:xfrm>
            <a:off x="19663" y="117987"/>
            <a:ext cx="12152674" cy="646331"/>
          </a:xfrm>
          <a:prstGeom prst="rect">
            <a:avLst/>
          </a:prstGeom>
          <a:noFill/>
        </p:spPr>
        <p:txBody>
          <a:bodyPr wrap="square" rtlCol="0">
            <a:spAutoFit/>
          </a:bodyPr>
          <a:lstStyle/>
          <a:p>
            <a:r>
              <a:rPr lang="en-IN" sz="3600" b="1" dirty="0">
                <a:highlight>
                  <a:srgbClr val="00FFFF"/>
                </a:highlight>
              </a:rPr>
              <a:t>Building model with linear, decision tree &amp; random forest - </a:t>
            </a:r>
            <a:endParaRPr lang="en-IN" sz="3600" dirty="0">
              <a:highlight>
                <a:srgbClr val="00FFFF"/>
              </a:highlight>
            </a:endParaRPr>
          </a:p>
        </p:txBody>
      </p:sp>
      <p:pic>
        <p:nvPicPr>
          <p:cNvPr id="7" name="Picture 6">
            <a:extLst>
              <a:ext uri="{FF2B5EF4-FFF2-40B4-BE49-F238E27FC236}">
                <a16:creationId xmlns:a16="http://schemas.microsoft.com/office/drawing/2014/main" id="{B35D333F-A8AA-A007-2761-023E301CCF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63" y="764319"/>
            <a:ext cx="5191434" cy="2942442"/>
          </a:xfrm>
          <a:prstGeom prst="rect">
            <a:avLst/>
          </a:prstGeom>
        </p:spPr>
      </p:pic>
      <p:pic>
        <p:nvPicPr>
          <p:cNvPr id="11" name="Picture 10">
            <a:extLst>
              <a:ext uri="{FF2B5EF4-FFF2-40B4-BE49-F238E27FC236}">
                <a16:creationId xmlns:a16="http://schemas.microsoft.com/office/drawing/2014/main" id="{E4705066-975A-9D8D-66FB-811D683D4D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8413" y="764318"/>
            <a:ext cx="6216019" cy="2942443"/>
          </a:xfrm>
          <a:prstGeom prst="rect">
            <a:avLst/>
          </a:prstGeom>
        </p:spPr>
      </p:pic>
      <p:pic>
        <p:nvPicPr>
          <p:cNvPr id="13" name="Picture 12">
            <a:extLst>
              <a:ext uri="{FF2B5EF4-FFF2-40B4-BE49-F238E27FC236}">
                <a16:creationId xmlns:a16="http://schemas.microsoft.com/office/drawing/2014/main" id="{7B995DF7-107F-173F-2A85-BBFC30DEDC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10349" y="3837592"/>
            <a:ext cx="6941574" cy="3008029"/>
          </a:xfrm>
          <a:prstGeom prst="rect">
            <a:avLst/>
          </a:prstGeom>
        </p:spPr>
      </p:pic>
    </p:spTree>
    <p:extLst>
      <p:ext uri="{BB962C8B-B14F-4D97-AF65-F5344CB8AC3E}">
        <p14:creationId xmlns:p14="http://schemas.microsoft.com/office/powerpoint/2010/main" val="22682892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a:xfrm>
            <a:off x="769374" y="945228"/>
            <a:ext cx="10515600" cy="1325563"/>
          </a:xfrm>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63" y="12378"/>
            <a:ext cx="12191999" cy="6845622"/>
          </a:xfrm>
        </p:spPr>
      </p:pic>
      <p:sp>
        <p:nvSpPr>
          <p:cNvPr id="8" name="TextBox 7">
            <a:extLst>
              <a:ext uri="{FF2B5EF4-FFF2-40B4-BE49-F238E27FC236}">
                <a16:creationId xmlns:a16="http://schemas.microsoft.com/office/drawing/2014/main" id="{1E36D5EE-D9AC-DB96-3BF3-D1456D2476D1}"/>
              </a:ext>
            </a:extLst>
          </p:cNvPr>
          <p:cNvSpPr txBox="1"/>
          <p:nvPr/>
        </p:nvSpPr>
        <p:spPr>
          <a:xfrm>
            <a:off x="157316" y="245806"/>
            <a:ext cx="11897032" cy="646331"/>
          </a:xfrm>
          <a:prstGeom prst="rect">
            <a:avLst/>
          </a:prstGeom>
          <a:noFill/>
        </p:spPr>
        <p:txBody>
          <a:bodyPr wrap="square" rtlCol="0">
            <a:spAutoFit/>
          </a:bodyPr>
          <a:lstStyle/>
          <a:p>
            <a:r>
              <a:rPr lang="en-US" sz="3600" b="1" dirty="0"/>
              <a:t>Evaluating model’s performance</a:t>
            </a:r>
            <a:endParaRPr lang="en-IN" sz="3600" b="1" dirty="0"/>
          </a:p>
        </p:txBody>
      </p:sp>
      <p:pic>
        <p:nvPicPr>
          <p:cNvPr id="10" name="Picture 9">
            <a:extLst>
              <a:ext uri="{FF2B5EF4-FFF2-40B4-BE49-F238E27FC236}">
                <a16:creationId xmlns:a16="http://schemas.microsoft.com/office/drawing/2014/main" id="{B155D4BB-53F1-29EF-A37B-056009C86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63" y="945228"/>
            <a:ext cx="10314040" cy="5900394"/>
          </a:xfrm>
          <a:prstGeom prst="rect">
            <a:avLst/>
          </a:prstGeom>
        </p:spPr>
      </p:pic>
    </p:spTree>
    <p:extLst>
      <p:ext uri="{BB962C8B-B14F-4D97-AF65-F5344CB8AC3E}">
        <p14:creationId xmlns:p14="http://schemas.microsoft.com/office/powerpoint/2010/main" val="39941788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a:xfrm>
            <a:off x="769374" y="945228"/>
            <a:ext cx="10515600" cy="1325563"/>
          </a:xfrm>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63" y="12378"/>
            <a:ext cx="12191999" cy="6845622"/>
          </a:xfrm>
        </p:spPr>
      </p:pic>
      <p:sp>
        <p:nvSpPr>
          <p:cNvPr id="8" name="TextBox 7">
            <a:extLst>
              <a:ext uri="{FF2B5EF4-FFF2-40B4-BE49-F238E27FC236}">
                <a16:creationId xmlns:a16="http://schemas.microsoft.com/office/drawing/2014/main" id="{1E36D5EE-D9AC-DB96-3BF3-D1456D2476D1}"/>
              </a:ext>
            </a:extLst>
          </p:cNvPr>
          <p:cNvSpPr txBox="1"/>
          <p:nvPr/>
        </p:nvSpPr>
        <p:spPr>
          <a:xfrm>
            <a:off x="78658" y="12378"/>
            <a:ext cx="11897032" cy="584775"/>
          </a:xfrm>
          <a:prstGeom prst="rect">
            <a:avLst/>
          </a:prstGeom>
          <a:noFill/>
        </p:spPr>
        <p:txBody>
          <a:bodyPr wrap="square" rtlCol="0">
            <a:spAutoFit/>
          </a:bodyPr>
          <a:lstStyle/>
          <a:p>
            <a:r>
              <a:rPr lang="en-US" sz="3200" b="1" dirty="0">
                <a:highlight>
                  <a:srgbClr val="00FF00"/>
                </a:highlight>
              </a:rPr>
              <a:t>Drawing some conclusion -</a:t>
            </a:r>
            <a:endParaRPr lang="en-IN" sz="3200" b="1" dirty="0">
              <a:highlight>
                <a:srgbClr val="00FF00"/>
              </a:highlight>
            </a:endParaRPr>
          </a:p>
        </p:txBody>
      </p:sp>
      <p:sp>
        <p:nvSpPr>
          <p:cNvPr id="3" name="TextBox 2">
            <a:extLst>
              <a:ext uri="{FF2B5EF4-FFF2-40B4-BE49-F238E27FC236}">
                <a16:creationId xmlns:a16="http://schemas.microsoft.com/office/drawing/2014/main" id="{3EA2FF39-2360-0B46-A7E0-5E8113FCA50E}"/>
              </a:ext>
            </a:extLst>
          </p:cNvPr>
          <p:cNvSpPr txBox="1"/>
          <p:nvPr/>
        </p:nvSpPr>
        <p:spPr>
          <a:xfrm>
            <a:off x="78658" y="597153"/>
            <a:ext cx="12113342" cy="1600438"/>
          </a:xfrm>
          <a:prstGeom prst="rect">
            <a:avLst/>
          </a:prstGeom>
          <a:noFill/>
        </p:spPr>
        <p:txBody>
          <a:bodyPr wrap="square" rtlCol="0">
            <a:spAutoFit/>
          </a:bodyPr>
          <a:lstStyle/>
          <a:p>
            <a:pPr algn="l"/>
            <a:r>
              <a:rPr lang="en-US" sz="1400" b="0" i="0" dirty="0">
                <a:solidFill>
                  <a:srgbClr val="000000"/>
                </a:solidFill>
                <a:effectLst/>
                <a:latin typeface="Helvetica Neue"/>
              </a:rPr>
              <a:t>-&gt;</a:t>
            </a:r>
            <a:r>
              <a:rPr lang="en-US" sz="1400" b="0" i="0" dirty="0">
                <a:solidFill>
                  <a:srgbClr val="000000"/>
                </a:solidFill>
                <a:effectLst/>
                <a:highlight>
                  <a:srgbClr val="00FFFF"/>
                </a:highlight>
                <a:latin typeface="Helvetica Neue"/>
              </a:rPr>
              <a:t>Relationship between variables: </a:t>
            </a:r>
            <a:r>
              <a:rPr lang="en-US" sz="1400" b="0" i="0" dirty="0">
                <a:solidFill>
                  <a:srgbClr val="000000"/>
                </a:solidFill>
                <a:effectLst/>
                <a:latin typeface="Helvetica Neue"/>
              </a:rPr>
              <a:t>The regression analysis helps identify the relationship between the independent variables (such as historical stock prices, trading volumes, economic indicators, or sector performance) and the dependent variable (Adani stock price). It provides insights into how changes in the independent variables affect the stock price.</a:t>
            </a:r>
          </a:p>
          <a:p>
            <a:pPr algn="l"/>
            <a:r>
              <a:rPr lang="en-US" sz="1400" b="0" i="0" dirty="0">
                <a:solidFill>
                  <a:srgbClr val="000000"/>
                </a:solidFill>
                <a:effectLst/>
                <a:latin typeface="Helvetica Neue"/>
              </a:rPr>
              <a:t>-&gt;</a:t>
            </a:r>
            <a:r>
              <a:rPr lang="en-US" sz="1400" b="0" i="0" dirty="0">
                <a:solidFill>
                  <a:srgbClr val="000000"/>
                </a:solidFill>
                <a:effectLst/>
                <a:highlight>
                  <a:srgbClr val="00FFFF"/>
                </a:highlight>
                <a:latin typeface="Helvetica Neue"/>
              </a:rPr>
              <a:t>Statistical significance: </a:t>
            </a:r>
            <a:r>
              <a:rPr lang="en-US" sz="1400" b="0" i="0" dirty="0">
                <a:solidFill>
                  <a:srgbClr val="000000"/>
                </a:solidFill>
                <a:effectLst/>
                <a:latin typeface="Helvetica Neue"/>
              </a:rPr>
              <a:t>The regression analysis provides statistical measures, such as coefficients and p-values, to assess the significance of the independent variables in explaining the variation in Adani stock price. A significant p-value indicates that the variable has a meaningful impact on the stock price.</a:t>
            </a:r>
          </a:p>
          <a:p>
            <a:endParaRPr lang="en-IN" sz="1400" dirty="0"/>
          </a:p>
        </p:txBody>
      </p:sp>
      <p:sp>
        <p:nvSpPr>
          <p:cNvPr id="4" name="TextBox 3">
            <a:extLst>
              <a:ext uri="{FF2B5EF4-FFF2-40B4-BE49-F238E27FC236}">
                <a16:creationId xmlns:a16="http://schemas.microsoft.com/office/drawing/2014/main" id="{4A8964B0-BBD6-153B-495E-B19DAD400D90}"/>
              </a:ext>
            </a:extLst>
          </p:cNvPr>
          <p:cNvSpPr txBox="1"/>
          <p:nvPr/>
        </p:nvSpPr>
        <p:spPr>
          <a:xfrm>
            <a:off x="78658" y="2054942"/>
            <a:ext cx="12034684" cy="1815882"/>
          </a:xfrm>
          <a:prstGeom prst="rect">
            <a:avLst/>
          </a:prstGeom>
          <a:noFill/>
        </p:spPr>
        <p:txBody>
          <a:bodyPr wrap="square" rtlCol="0">
            <a:spAutoFit/>
          </a:bodyPr>
          <a:lstStyle/>
          <a:p>
            <a:pPr algn="l"/>
            <a:r>
              <a:rPr lang="en-US" sz="1400" b="0" i="0" dirty="0">
                <a:solidFill>
                  <a:srgbClr val="000000"/>
                </a:solidFill>
                <a:effectLst/>
                <a:latin typeface="Helvetica Neue"/>
              </a:rPr>
              <a:t>-&gt;</a:t>
            </a:r>
            <a:r>
              <a:rPr lang="en-US" sz="1400" b="0" i="0" dirty="0">
                <a:solidFill>
                  <a:srgbClr val="000000"/>
                </a:solidFill>
                <a:effectLst/>
                <a:highlight>
                  <a:srgbClr val="00FFFF"/>
                </a:highlight>
                <a:latin typeface="Helvetica Neue"/>
              </a:rPr>
              <a:t>Predictive power: </a:t>
            </a:r>
            <a:r>
              <a:rPr lang="en-US" sz="1400" b="0" i="0" dirty="0">
                <a:solidFill>
                  <a:srgbClr val="000000"/>
                </a:solidFill>
                <a:effectLst/>
                <a:latin typeface="Helvetica Neue"/>
              </a:rPr>
              <a:t>The regression model can be used to estimate future Adani stock prices based on the identified relationships. By inputting values for the independent variables, the model can generate predictions for the stock price, aiding investors and traders in making informed decisions.</a:t>
            </a:r>
          </a:p>
          <a:p>
            <a:pPr algn="l"/>
            <a:r>
              <a:rPr lang="en-US" sz="1400" b="0" i="0" dirty="0">
                <a:solidFill>
                  <a:srgbClr val="000000"/>
                </a:solidFill>
                <a:effectLst/>
                <a:latin typeface="Helvetica Neue"/>
              </a:rPr>
              <a:t>-&gt;Model evaluation: Various metrics, such as R-squared (coefficient of determination), adjusted R-squared, and root mean squared error (RMSE), can be used to evaluate the performance of the regression model. A higher R-squared value and a lower RMSE indicate a better fit of the model to the data.</a:t>
            </a:r>
          </a:p>
          <a:p>
            <a:pPr algn="l"/>
            <a:r>
              <a:rPr lang="en-US" sz="1400" b="0" i="0" dirty="0">
                <a:solidFill>
                  <a:srgbClr val="000000"/>
                </a:solidFill>
                <a:effectLst/>
                <a:latin typeface="Helvetica Neue"/>
              </a:rPr>
              <a:t>-&gt;</a:t>
            </a:r>
            <a:r>
              <a:rPr lang="en-US" sz="1400" b="0" i="0" dirty="0">
                <a:solidFill>
                  <a:srgbClr val="000000"/>
                </a:solidFill>
                <a:effectLst/>
                <a:highlight>
                  <a:srgbClr val="00FFFF"/>
                </a:highlight>
                <a:latin typeface="Helvetica Neue"/>
              </a:rPr>
              <a:t>Assumptions: </a:t>
            </a:r>
            <a:r>
              <a:rPr lang="en-US" sz="1400" b="0" i="0" dirty="0">
                <a:solidFill>
                  <a:srgbClr val="000000"/>
                </a:solidFill>
                <a:effectLst/>
                <a:latin typeface="Helvetica Neue"/>
              </a:rPr>
              <a:t>Regression analysis relies on assumptions, including linearity, independence of errors, homoscedasticity, and normality of residuals. It is important to assess these assumptions to ensure the validity of the regression model and the reliability of its predictions.</a:t>
            </a:r>
          </a:p>
          <a:p>
            <a:endParaRPr lang="en-IN" sz="1400" dirty="0"/>
          </a:p>
        </p:txBody>
      </p:sp>
      <p:sp>
        <p:nvSpPr>
          <p:cNvPr id="6" name="TextBox 5">
            <a:extLst>
              <a:ext uri="{FF2B5EF4-FFF2-40B4-BE49-F238E27FC236}">
                <a16:creationId xmlns:a16="http://schemas.microsoft.com/office/drawing/2014/main" id="{D160C716-33FF-EB2D-6523-257236759229}"/>
              </a:ext>
            </a:extLst>
          </p:cNvPr>
          <p:cNvSpPr txBox="1"/>
          <p:nvPr/>
        </p:nvSpPr>
        <p:spPr>
          <a:xfrm>
            <a:off x="78658" y="3870824"/>
            <a:ext cx="12093679" cy="2339102"/>
          </a:xfrm>
          <a:prstGeom prst="rect">
            <a:avLst/>
          </a:prstGeom>
          <a:noFill/>
        </p:spPr>
        <p:txBody>
          <a:bodyPr wrap="square" rtlCol="0">
            <a:spAutoFit/>
          </a:bodyPr>
          <a:lstStyle/>
          <a:p>
            <a:pPr algn="l"/>
            <a:r>
              <a:rPr lang="en-US" sz="1600" b="0" i="0" dirty="0">
                <a:solidFill>
                  <a:srgbClr val="000000"/>
                </a:solidFill>
                <a:effectLst/>
                <a:latin typeface="Helvetica Neue"/>
              </a:rPr>
              <a:t>-&gt;</a:t>
            </a:r>
            <a:r>
              <a:rPr lang="en-US" sz="1600" b="0" i="0" dirty="0">
                <a:solidFill>
                  <a:srgbClr val="000000"/>
                </a:solidFill>
                <a:effectLst/>
                <a:highlight>
                  <a:srgbClr val="00FFFF"/>
                </a:highlight>
                <a:latin typeface="Helvetica Neue"/>
              </a:rPr>
              <a:t>Limitations: </a:t>
            </a:r>
            <a:r>
              <a:rPr lang="en-US" sz="1600" b="0" i="0" dirty="0">
                <a:solidFill>
                  <a:srgbClr val="000000"/>
                </a:solidFill>
                <a:effectLst/>
                <a:latin typeface="Helvetica Neue"/>
              </a:rPr>
              <a:t>Regression analysis has its limitations, such as the assumption of a linear relationship between variables, potential presence of multicollinearity, and the inability to capture all factors that influence stock prices. Other external factors like market sentiment, news events, or regulatory changes may also impact stock prices and should be considered in conjunction with the regression analysis.</a:t>
            </a:r>
          </a:p>
          <a:p>
            <a:pPr algn="l"/>
            <a:r>
              <a:rPr lang="en-US" sz="1600" b="0" i="0" dirty="0">
                <a:solidFill>
                  <a:srgbClr val="000000"/>
                </a:solidFill>
                <a:effectLst/>
                <a:latin typeface="Helvetica Neue"/>
              </a:rPr>
              <a:t>It is crucial to note that stock prediction is a challenging task, and regression analysis alone may not provide precise and accurate predictions. It is advisable to combine regression analysis with other techniques, perform thorough validation, and consider additional qualitative factors to make well-informed investment decisions. Regular monitoring and updating of the model based on new data are also essential for maintaining the accuracy and relevance of the predictions.</a:t>
            </a:r>
          </a:p>
          <a:p>
            <a:endParaRPr lang="en-IN" dirty="0"/>
          </a:p>
        </p:txBody>
      </p:sp>
    </p:spTree>
    <p:extLst>
      <p:ext uri="{BB962C8B-B14F-4D97-AF65-F5344CB8AC3E}">
        <p14:creationId xmlns:p14="http://schemas.microsoft.com/office/powerpoint/2010/main" val="4125039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2378"/>
            <a:ext cx="12191999" cy="6845622"/>
          </a:xfrm>
        </p:spPr>
      </p:pic>
      <p:sp>
        <p:nvSpPr>
          <p:cNvPr id="6" name="TextBox 5">
            <a:extLst>
              <a:ext uri="{FF2B5EF4-FFF2-40B4-BE49-F238E27FC236}">
                <a16:creationId xmlns:a16="http://schemas.microsoft.com/office/drawing/2014/main" id="{0DB64479-CCF4-0C51-E167-90977333A008}"/>
              </a:ext>
            </a:extLst>
          </p:cNvPr>
          <p:cNvSpPr txBox="1"/>
          <p:nvPr/>
        </p:nvSpPr>
        <p:spPr>
          <a:xfrm>
            <a:off x="255639" y="127820"/>
            <a:ext cx="11356258" cy="646331"/>
          </a:xfrm>
          <a:prstGeom prst="rect">
            <a:avLst/>
          </a:prstGeom>
          <a:noFill/>
        </p:spPr>
        <p:txBody>
          <a:bodyPr wrap="square" rtlCol="0">
            <a:spAutoFit/>
          </a:bodyPr>
          <a:lstStyle/>
          <a:p>
            <a:r>
              <a:rPr lang="en-IN" sz="3600" b="1" dirty="0">
                <a:solidFill>
                  <a:srgbClr val="002060"/>
                </a:solidFill>
              </a:rPr>
              <a:t>About dataset -</a:t>
            </a:r>
          </a:p>
        </p:txBody>
      </p:sp>
      <p:sp>
        <p:nvSpPr>
          <p:cNvPr id="7" name="TextBox 6">
            <a:extLst>
              <a:ext uri="{FF2B5EF4-FFF2-40B4-BE49-F238E27FC236}">
                <a16:creationId xmlns:a16="http://schemas.microsoft.com/office/drawing/2014/main" id="{17306501-034A-7A73-32B8-9662CEEE6A05}"/>
              </a:ext>
            </a:extLst>
          </p:cNvPr>
          <p:cNvSpPr txBox="1"/>
          <p:nvPr/>
        </p:nvSpPr>
        <p:spPr>
          <a:xfrm>
            <a:off x="186813" y="774151"/>
            <a:ext cx="11887200" cy="5632311"/>
          </a:xfrm>
          <a:prstGeom prst="rect">
            <a:avLst/>
          </a:prstGeom>
          <a:noFill/>
        </p:spPr>
        <p:txBody>
          <a:bodyPr wrap="square" rtlCol="0">
            <a:spAutoFit/>
          </a:bodyPr>
          <a:lstStyle/>
          <a:p>
            <a:pPr algn="l" rtl="0"/>
            <a:r>
              <a:rPr lang="en-US" b="1" i="0" dirty="0">
                <a:solidFill>
                  <a:srgbClr val="000000"/>
                </a:solidFill>
                <a:effectLst/>
                <a:highlight>
                  <a:srgbClr val="FFFF00"/>
                </a:highlight>
                <a:latin typeface="inherit"/>
              </a:rPr>
              <a:t>The dataset contains details of ADANI ENTERPRISES LIMITED stocks from 2021 to 2023.</a:t>
            </a:r>
          </a:p>
          <a:p>
            <a:pPr algn="l" rtl="0"/>
            <a:r>
              <a:rPr lang="en-US" b="1" i="1" dirty="0">
                <a:solidFill>
                  <a:srgbClr val="000000"/>
                </a:solidFill>
                <a:effectLst/>
                <a:highlight>
                  <a:srgbClr val="FFFF00"/>
                </a:highlight>
                <a:latin typeface="inherit"/>
              </a:rPr>
              <a:t>The dataset you provided is related to the stock price of Adani Enterprises Limited (ADANIENT) traded on the National Stock Exchange (NSE) in India</a:t>
            </a:r>
            <a:r>
              <a:rPr lang="en-US" b="1" i="1" dirty="0">
                <a:solidFill>
                  <a:srgbClr val="000000"/>
                </a:solidFill>
                <a:effectLst/>
                <a:latin typeface="inherit"/>
              </a:rPr>
              <a:t>.</a:t>
            </a:r>
          </a:p>
          <a:p>
            <a:pPr algn="l" rtl="0"/>
            <a:r>
              <a:rPr lang="en-US" b="1" i="1" dirty="0">
                <a:solidFill>
                  <a:srgbClr val="000000"/>
                </a:solidFill>
                <a:effectLst/>
                <a:latin typeface="inherit"/>
              </a:rPr>
              <a:t>The data includes the following fields:</a:t>
            </a:r>
          </a:p>
          <a:p>
            <a:pPr algn="l" rtl="0"/>
            <a:r>
              <a:rPr lang="en-US" b="0" i="0" dirty="0">
                <a:solidFill>
                  <a:srgbClr val="000000"/>
                </a:solidFill>
                <a:effectLst/>
                <a:latin typeface="Helvetica Neue"/>
              </a:rPr>
              <a:t>-&gt;Date: This column represents the date for which the stock market data is being presented.</a:t>
            </a:r>
          </a:p>
          <a:p>
            <a:pPr algn="l" rtl="0"/>
            <a:r>
              <a:rPr lang="en-US" b="0" i="0" dirty="0">
                <a:solidFill>
                  <a:srgbClr val="000000"/>
                </a:solidFill>
                <a:effectLst/>
                <a:latin typeface="Helvetica Neue"/>
              </a:rPr>
              <a:t>-&gt;Series: This column represents the series of the stock. Stocks can be traded in different series such as equity shares, preference shares, or debentures, among others.</a:t>
            </a:r>
          </a:p>
          <a:p>
            <a:pPr algn="l" rtl="0"/>
            <a:r>
              <a:rPr lang="en-US" b="0" i="0" dirty="0">
                <a:solidFill>
                  <a:srgbClr val="000000"/>
                </a:solidFill>
                <a:effectLst/>
                <a:latin typeface="Helvetica Neue"/>
              </a:rPr>
              <a:t>-&gt;OPEN: This column represents the opening price of the stock on the given date.</a:t>
            </a:r>
          </a:p>
          <a:p>
            <a:pPr algn="l" rtl="0"/>
            <a:r>
              <a:rPr lang="en-US" b="0" i="0" dirty="0">
                <a:solidFill>
                  <a:srgbClr val="000000"/>
                </a:solidFill>
                <a:effectLst/>
                <a:latin typeface="Helvetica Neue"/>
              </a:rPr>
              <a:t>-&gt;HIGH: This column represents the highest price at which the stock traded during the day on the given date.</a:t>
            </a:r>
          </a:p>
          <a:p>
            <a:pPr algn="l" rtl="0"/>
            <a:r>
              <a:rPr lang="en-US" b="0" i="0" dirty="0">
                <a:solidFill>
                  <a:srgbClr val="000000"/>
                </a:solidFill>
                <a:effectLst/>
                <a:latin typeface="Helvetica Neue"/>
              </a:rPr>
              <a:t>-&gt;LOW: This column represents the lowest price at which the stock traded during the day on the given date.</a:t>
            </a:r>
          </a:p>
          <a:p>
            <a:pPr algn="l" rtl="0"/>
            <a:r>
              <a:rPr lang="en-US" b="0" i="0" dirty="0">
                <a:solidFill>
                  <a:srgbClr val="000000"/>
                </a:solidFill>
                <a:effectLst/>
                <a:latin typeface="Helvetica Neue"/>
              </a:rPr>
              <a:t>-&gt;PREV. CLOSE: This column represents the closing price of the stock on the previous trading day.</a:t>
            </a:r>
          </a:p>
          <a:p>
            <a:pPr algn="l" rtl="0"/>
            <a:r>
              <a:rPr lang="en-US" b="0" i="0" dirty="0">
                <a:solidFill>
                  <a:srgbClr val="000000"/>
                </a:solidFill>
                <a:effectLst/>
                <a:latin typeface="Helvetica Neue"/>
              </a:rPr>
              <a:t>-&gt;LTP: This column represents the last traded price of the stock on the given date.</a:t>
            </a:r>
          </a:p>
          <a:p>
            <a:pPr algn="l" rtl="0"/>
            <a:r>
              <a:rPr lang="en-US" b="0" i="0" dirty="0">
                <a:solidFill>
                  <a:srgbClr val="000000"/>
                </a:solidFill>
                <a:effectLst/>
                <a:latin typeface="Helvetica Neue"/>
              </a:rPr>
              <a:t>-&gt;CLOSE: This column represents the closing price of the stock on the given date.</a:t>
            </a:r>
          </a:p>
          <a:p>
            <a:pPr algn="l" rtl="0"/>
            <a:r>
              <a:rPr lang="en-US" b="0" i="0" dirty="0">
                <a:solidFill>
                  <a:srgbClr val="000000"/>
                </a:solidFill>
                <a:effectLst/>
                <a:latin typeface="Helvetica Neue"/>
              </a:rPr>
              <a:t>-&gt;VWAP: This column represents the Volume Weighted Average Price of the stock on the given date.</a:t>
            </a:r>
          </a:p>
          <a:p>
            <a:pPr algn="l" rtl="0"/>
            <a:r>
              <a:rPr lang="en-US" b="0" i="0" dirty="0">
                <a:solidFill>
                  <a:srgbClr val="000000"/>
                </a:solidFill>
                <a:effectLst/>
                <a:latin typeface="Helvetica Neue"/>
              </a:rPr>
              <a:t>-&gt;52W H: This column represents the highest price at which the stock traded in the past 52 weeks.</a:t>
            </a:r>
          </a:p>
          <a:p>
            <a:pPr algn="l" rtl="0"/>
            <a:r>
              <a:rPr lang="en-US" b="0" i="0" dirty="0">
                <a:solidFill>
                  <a:srgbClr val="000000"/>
                </a:solidFill>
                <a:effectLst/>
                <a:latin typeface="Helvetica Neue"/>
              </a:rPr>
              <a:t>-&gt;52W L: This column represents the lowest price at which the stock traded in the past 52 weeks.</a:t>
            </a:r>
          </a:p>
          <a:p>
            <a:pPr algn="l" rtl="0"/>
            <a:r>
              <a:rPr lang="en-US" b="0" i="0" dirty="0">
                <a:solidFill>
                  <a:srgbClr val="000000"/>
                </a:solidFill>
                <a:effectLst/>
                <a:latin typeface="Helvetica Neue"/>
              </a:rPr>
              <a:t>-&gt;VOLUME: This column represents the total number of shares traded on the given date.</a:t>
            </a:r>
          </a:p>
          <a:p>
            <a:pPr algn="l" rtl="0"/>
            <a:r>
              <a:rPr lang="en-US" b="0" i="0" dirty="0">
                <a:solidFill>
                  <a:srgbClr val="000000"/>
                </a:solidFill>
                <a:effectLst/>
                <a:latin typeface="Helvetica Neue"/>
              </a:rPr>
              <a:t>-&gt;VALUE: This column represents the total value of shares traded on the given date.</a:t>
            </a:r>
          </a:p>
          <a:p>
            <a:pPr algn="l" rtl="0"/>
            <a:r>
              <a:rPr lang="en-US" b="0" i="0" dirty="0">
                <a:solidFill>
                  <a:srgbClr val="000000"/>
                </a:solidFill>
                <a:effectLst/>
                <a:latin typeface="Helvetica Neue"/>
              </a:rPr>
              <a:t>-&gt;No of trades: This column represents the total number of trades executed on the given date.</a:t>
            </a:r>
          </a:p>
          <a:p>
            <a:endParaRPr lang="en-IN" dirty="0"/>
          </a:p>
        </p:txBody>
      </p:sp>
    </p:spTree>
    <p:extLst>
      <p:ext uri="{BB962C8B-B14F-4D97-AF65-F5344CB8AC3E}">
        <p14:creationId xmlns:p14="http://schemas.microsoft.com/office/powerpoint/2010/main" val="2022141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2378"/>
            <a:ext cx="12191999" cy="6845622"/>
          </a:xfrm>
        </p:spPr>
      </p:pic>
      <p:sp>
        <p:nvSpPr>
          <p:cNvPr id="3" name="TextBox 2">
            <a:extLst>
              <a:ext uri="{FF2B5EF4-FFF2-40B4-BE49-F238E27FC236}">
                <a16:creationId xmlns:a16="http://schemas.microsoft.com/office/drawing/2014/main" id="{CEA731D9-D40B-2B69-1718-6E5394D13D25}"/>
              </a:ext>
            </a:extLst>
          </p:cNvPr>
          <p:cNvSpPr txBox="1"/>
          <p:nvPr/>
        </p:nvSpPr>
        <p:spPr>
          <a:xfrm>
            <a:off x="100781" y="134292"/>
            <a:ext cx="3529780" cy="646331"/>
          </a:xfrm>
          <a:prstGeom prst="rect">
            <a:avLst/>
          </a:prstGeom>
          <a:noFill/>
        </p:spPr>
        <p:txBody>
          <a:bodyPr wrap="square" rtlCol="0">
            <a:spAutoFit/>
          </a:bodyPr>
          <a:lstStyle/>
          <a:p>
            <a:r>
              <a:rPr lang="en-IN" sz="3600" b="1" dirty="0">
                <a:solidFill>
                  <a:srgbClr val="FFC000"/>
                </a:solidFill>
                <a:highlight>
                  <a:srgbClr val="000000"/>
                </a:highlight>
              </a:rPr>
              <a:t>Workflow -</a:t>
            </a:r>
          </a:p>
        </p:txBody>
      </p:sp>
      <p:sp>
        <p:nvSpPr>
          <p:cNvPr id="4" name="TextBox 3">
            <a:extLst>
              <a:ext uri="{FF2B5EF4-FFF2-40B4-BE49-F238E27FC236}">
                <a16:creationId xmlns:a16="http://schemas.microsoft.com/office/drawing/2014/main" id="{A6B216FD-322E-D14B-D958-0B4B6F44CDEB}"/>
              </a:ext>
            </a:extLst>
          </p:cNvPr>
          <p:cNvSpPr txBox="1"/>
          <p:nvPr/>
        </p:nvSpPr>
        <p:spPr>
          <a:xfrm>
            <a:off x="100781" y="1027906"/>
            <a:ext cx="12022393" cy="4524315"/>
          </a:xfrm>
          <a:prstGeom prst="rect">
            <a:avLst/>
          </a:prstGeom>
          <a:noFill/>
        </p:spPr>
        <p:txBody>
          <a:bodyPr wrap="square" rtlCol="0">
            <a:spAutoFit/>
          </a:bodyPr>
          <a:lstStyle/>
          <a:p>
            <a:r>
              <a:rPr lang="en-IN" sz="1800" dirty="0"/>
              <a:t>1) </a:t>
            </a:r>
            <a:r>
              <a:rPr lang="en-IN" sz="1800" b="1" u="sng" dirty="0">
                <a:solidFill>
                  <a:srgbClr val="FF0000"/>
                </a:solidFill>
              </a:rPr>
              <a:t>Data set loading</a:t>
            </a:r>
          </a:p>
          <a:p>
            <a:r>
              <a:rPr lang="en-IN" sz="1800" dirty="0"/>
              <a:t> </a:t>
            </a:r>
          </a:p>
          <a:p>
            <a:r>
              <a:rPr lang="en-IN" sz="1800" dirty="0"/>
              <a:t>2</a:t>
            </a:r>
            <a:r>
              <a:rPr lang="en-IN" sz="1800" u="sng" dirty="0"/>
              <a:t>) </a:t>
            </a:r>
            <a:r>
              <a:rPr lang="en-IN" sz="1800" b="1" u="sng" dirty="0">
                <a:solidFill>
                  <a:srgbClr val="FF0000"/>
                </a:solidFill>
              </a:rPr>
              <a:t>Data pre-processing </a:t>
            </a:r>
            <a:r>
              <a:rPr lang="en-IN" sz="1800" dirty="0"/>
              <a:t>- understanding the data and checking data frame of the data, checking if any null values or missing values are there and drop duplicates and doing some visualization to get more insights of the data</a:t>
            </a:r>
          </a:p>
          <a:p>
            <a:endParaRPr lang="en-IN" sz="1800" dirty="0"/>
          </a:p>
          <a:p>
            <a:r>
              <a:rPr lang="en-IN" sz="1800" dirty="0"/>
              <a:t>3</a:t>
            </a:r>
            <a:r>
              <a:rPr lang="en-IN" sz="1800" b="1" dirty="0">
                <a:solidFill>
                  <a:schemeClr val="bg1"/>
                </a:solidFill>
              </a:rPr>
              <a:t>) </a:t>
            </a:r>
            <a:r>
              <a:rPr lang="en-IN" sz="1800" b="1" u="sng" dirty="0">
                <a:solidFill>
                  <a:srgbClr val="FF0000"/>
                </a:solidFill>
              </a:rPr>
              <a:t>Doing some </a:t>
            </a:r>
            <a:r>
              <a:rPr lang="en-IN" sz="1800" b="1" u="sng" dirty="0" err="1">
                <a:solidFill>
                  <a:srgbClr val="FF0000"/>
                </a:solidFill>
              </a:rPr>
              <a:t>eda</a:t>
            </a:r>
            <a:r>
              <a:rPr lang="en-IN" sz="1800" b="1" u="sng" dirty="0">
                <a:solidFill>
                  <a:srgbClr val="FF0000"/>
                </a:solidFill>
              </a:rPr>
              <a:t> </a:t>
            </a:r>
            <a:r>
              <a:rPr lang="en-IN" sz="1800" dirty="0"/>
              <a:t>– checking outliers on numerical column and checking the columns whither  normally distributed or  not and doing some uni</a:t>
            </a:r>
            <a:r>
              <a:rPr lang="en-IN" dirty="0"/>
              <a:t>variate and </a:t>
            </a:r>
            <a:r>
              <a:rPr lang="en-IN" sz="1800" dirty="0"/>
              <a:t> bi-variate analysis  </a:t>
            </a:r>
          </a:p>
          <a:p>
            <a:endParaRPr lang="en-IN" sz="1800" dirty="0"/>
          </a:p>
          <a:p>
            <a:r>
              <a:rPr lang="en-IN" sz="1800" dirty="0"/>
              <a:t>4</a:t>
            </a:r>
            <a:r>
              <a:rPr lang="en-IN" sz="1800" b="1" u="sng" dirty="0">
                <a:solidFill>
                  <a:schemeClr val="bg1"/>
                </a:solidFill>
              </a:rPr>
              <a:t>) </a:t>
            </a:r>
            <a:r>
              <a:rPr lang="en-IN" sz="1800" b="1" u="sng" dirty="0">
                <a:solidFill>
                  <a:srgbClr val="FF0000"/>
                </a:solidFill>
              </a:rPr>
              <a:t>Feature selection </a:t>
            </a:r>
            <a:r>
              <a:rPr lang="en-IN" sz="1800" dirty="0"/>
              <a:t>– drop unwanted columns if it is not contributing to model building</a:t>
            </a:r>
          </a:p>
          <a:p>
            <a:endParaRPr lang="en-IN" sz="1800" dirty="0"/>
          </a:p>
          <a:p>
            <a:r>
              <a:rPr lang="en-IN" sz="1800" dirty="0"/>
              <a:t>5) </a:t>
            </a:r>
            <a:r>
              <a:rPr lang="en-IN" sz="1800" b="1" u="sng" dirty="0">
                <a:solidFill>
                  <a:srgbClr val="FF0000"/>
                </a:solidFill>
              </a:rPr>
              <a:t>Applying regression and model construction </a:t>
            </a:r>
            <a:r>
              <a:rPr lang="en-IN" sz="1800" dirty="0">
                <a:solidFill>
                  <a:schemeClr val="tx1"/>
                </a:solidFill>
              </a:rPr>
              <a:t>– importing necessary library and doing train test split </a:t>
            </a:r>
          </a:p>
          <a:p>
            <a:endParaRPr lang="en-IN" sz="1800" u="sng" dirty="0"/>
          </a:p>
          <a:p>
            <a:r>
              <a:rPr lang="en-IN" sz="1800" dirty="0"/>
              <a:t>6</a:t>
            </a:r>
            <a:r>
              <a:rPr lang="en-IN" sz="1800" b="1" dirty="0">
                <a:solidFill>
                  <a:schemeClr val="bg1"/>
                </a:solidFill>
              </a:rPr>
              <a:t>) </a:t>
            </a:r>
            <a:r>
              <a:rPr lang="en-IN" sz="1800" b="1" u="sng" dirty="0">
                <a:solidFill>
                  <a:srgbClr val="FF0000"/>
                </a:solidFill>
              </a:rPr>
              <a:t>Checking </a:t>
            </a:r>
            <a:r>
              <a:rPr lang="en-IN" sz="1800" b="1" u="sng" dirty="0" err="1">
                <a:solidFill>
                  <a:srgbClr val="FF0000"/>
                </a:solidFill>
              </a:rPr>
              <a:t>algoridum</a:t>
            </a:r>
            <a:r>
              <a:rPr lang="en-IN" sz="1800" b="1" u="sng" dirty="0">
                <a:solidFill>
                  <a:srgbClr val="FF0000"/>
                </a:solidFill>
              </a:rPr>
              <a:t> performance through regression metrics –</a:t>
            </a:r>
          </a:p>
          <a:p>
            <a:endParaRPr lang="en-IN" sz="1800" dirty="0"/>
          </a:p>
          <a:p>
            <a:r>
              <a:rPr lang="en-IN" sz="1800" dirty="0"/>
              <a:t>7) </a:t>
            </a:r>
            <a:r>
              <a:rPr lang="en-IN" sz="1800" b="1" u="sng" dirty="0">
                <a:solidFill>
                  <a:srgbClr val="FF0000"/>
                </a:solidFill>
              </a:rPr>
              <a:t>Checking accuracy of model </a:t>
            </a:r>
          </a:p>
          <a:p>
            <a:endParaRPr lang="en-IN" dirty="0"/>
          </a:p>
        </p:txBody>
      </p:sp>
    </p:spTree>
    <p:extLst>
      <p:ext uri="{BB962C8B-B14F-4D97-AF65-F5344CB8AC3E}">
        <p14:creationId xmlns:p14="http://schemas.microsoft.com/office/powerpoint/2010/main" val="2490805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2378"/>
            <a:ext cx="12191999" cy="6845622"/>
          </a:xfrm>
        </p:spPr>
      </p:pic>
      <p:sp>
        <p:nvSpPr>
          <p:cNvPr id="3" name="TextBox 2">
            <a:extLst>
              <a:ext uri="{FF2B5EF4-FFF2-40B4-BE49-F238E27FC236}">
                <a16:creationId xmlns:a16="http://schemas.microsoft.com/office/drawing/2014/main" id="{D4BDA98A-B0F8-2616-99D6-C4A5C971DCAC}"/>
              </a:ext>
            </a:extLst>
          </p:cNvPr>
          <p:cNvSpPr txBox="1"/>
          <p:nvPr/>
        </p:nvSpPr>
        <p:spPr>
          <a:xfrm>
            <a:off x="245806" y="245806"/>
            <a:ext cx="4984955" cy="584775"/>
          </a:xfrm>
          <a:prstGeom prst="rect">
            <a:avLst/>
          </a:prstGeom>
          <a:noFill/>
        </p:spPr>
        <p:txBody>
          <a:bodyPr wrap="square" rtlCol="0">
            <a:spAutoFit/>
          </a:bodyPr>
          <a:lstStyle/>
          <a:p>
            <a:r>
              <a:rPr lang="en-US" sz="3200" b="1" dirty="0">
                <a:solidFill>
                  <a:srgbClr val="002060"/>
                </a:solidFill>
              </a:rPr>
              <a:t>Loading the dataset -</a:t>
            </a:r>
            <a:endParaRPr lang="en-IN" sz="3200" b="1" dirty="0">
              <a:solidFill>
                <a:srgbClr val="002060"/>
              </a:solidFill>
            </a:endParaRPr>
          </a:p>
        </p:txBody>
      </p:sp>
      <p:pic>
        <p:nvPicPr>
          <p:cNvPr id="6" name="Picture 5">
            <a:extLst>
              <a:ext uri="{FF2B5EF4-FFF2-40B4-BE49-F238E27FC236}">
                <a16:creationId xmlns:a16="http://schemas.microsoft.com/office/drawing/2014/main" id="{6608A73B-9AF0-3373-69B7-B645C1A33D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30580"/>
            <a:ext cx="12192000" cy="6015041"/>
          </a:xfrm>
          <a:prstGeom prst="rect">
            <a:avLst/>
          </a:prstGeom>
        </p:spPr>
      </p:pic>
    </p:spTree>
    <p:extLst>
      <p:ext uri="{BB962C8B-B14F-4D97-AF65-F5344CB8AC3E}">
        <p14:creationId xmlns:p14="http://schemas.microsoft.com/office/powerpoint/2010/main" val="37619516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2378"/>
            <a:ext cx="12191999" cy="6845622"/>
          </a:xfrm>
        </p:spPr>
      </p:pic>
      <p:sp>
        <p:nvSpPr>
          <p:cNvPr id="4" name="TextBox 3">
            <a:extLst>
              <a:ext uri="{FF2B5EF4-FFF2-40B4-BE49-F238E27FC236}">
                <a16:creationId xmlns:a16="http://schemas.microsoft.com/office/drawing/2014/main" id="{A7EDE803-C5AF-C106-6426-1B6A2D1DA396}"/>
              </a:ext>
            </a:extLst>
          </p:cNvPr>
          <p:cNvSpPr txBox="1"/>
          <p:nvPr/>
        </p:nvSpPr>
        <p:spPr>
          <a:xfrm>
            <a:off x="127819" y="235974"/>
            <a:ext cx="4896465" cy="523220"/>
          </a:xfrm>
          <a:prstGeom prst="rect">
            <a:avLst/>
          </a:prstGeom>
          <a:noFill/>
        </p:spPr>
        <p:txBody>
          <a:bodyPr wrap="square" rtlCol="0">
            <a:spAutoFit/>
          </a:bodyPr>
          <a:lstStyle/>
          <a:p>
            <a:r>
              <a:rPr lang="en-US" sz="2800" b="1" dirty="0">
                <a:highlight>
                  <a:srgbClr val="FFFF00"/>
                </a:highlight>
              </a:rPr>
              <a:t>Data preprocessing -</a:t>
            </a:r>
            <a:endParaRPr lang="en-IN" sz="2800" b="1" dirty="0">
              <a:highlight>
                <a:srgbClr val="FFFF00"/>
              </a:highlight>
            </a:endParaRPr>
          </a:p>
        </p:txBody>
      </p:sp>
      <p:sp>
        <p:nvSpPr>
          <p:cNvPr id="8" name="TextBox 7">
            <a:extLst>
              <a:ext uri="{FF2B5EF4-FFF2-40B4-BE49-F238E27FC236}">
                <a16:creationId xmlns:a16="http://schemas.microsoft.com/office/drawing/2014/main" id="{6FC9DFF8-0BD6-9AA5-4F10-96AF43A7C259}"/>
              </a:ext>
            </a:extLst>
          </p:cNvPr>
          <p:cNvSpPr txBox="1"/>
          <p:nvPr/>
        </p:nvSpPr>
        <p:spPr>
          <a:xfrm>
            <a:off x="127819" y="904568"/>
            <a:ext cx="11916697" cy="2031325"/>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a:solidFill>
                  <a:schemeClr val="accent1">
                    <a:lumMod val="50000"/>
                  </a:schemeClr>
                </a:solidFill>
              </a:rPr>
              <a:t>Checking head value</a:t>
            </a:r>
          </a:p>
          <a:p>
            <a:pPr marL="342900" indent="-342900">
              <a:buFont typeface="Wingdings" panose="05000000000000000000" pitchFamily="2" charset="2"/>
              <a:buChar char="Ø"/>
            </a:pPr>
            <a:r>
              <a:rPr lang="en-IN" sz="1800" b="1" dirty="0">
                <a:solidFill>
                  <a:schemeClr val="accent1">
                    <a:lumMod val="50000"/>
                  </a:schemeClr>
                </a:solidFill>
              </a:rPr>
              <a:t>Checking description of the data</a:t>
            </a:r>
          </a:p>
          <a:p>
            <a:pPr marL="342900" indent="-342900">
              <a:buFont typeface="Wingdings" panose="05000000000000000000" pitchFamily="2" charset="2"/>
              <a:buChar char="Ø"/>
            </a:pPr>
            <a:r>
              <a:rPr lang="en-IN" sz="1800" b="1" dirty="0">
                <a:solidFill>
                  <a:schemeClr val="accent1">
                    <a:lumMod val="50000"/>
                  </a:schemeClr>
                </a:solidFill>
              </a:rPr>
              <a:t>Checking datatype of the data and changing the datatype(object to float64) </a:t>
            </a:r>
          </a:p>
          <a:p>
            <a:pPr marL="342900" indent="-342900">
              <a:buFont typeface="Wingdings" panose="05000000000000000000" pitchFamily="2" charset="2"/>
              <a:buChar char="Ø"/>
            </a:pPr>
            <a:r>
              <a:rPr lang="en-IN" sz="1800" b="1" dirty="0">
                <a:solidFill>
                  <a:schemeClr val="accent1">
                    <a:lumMod val="50000"/>
                  </a:schemeClr>
                </a:solidFill>
              </a:rPr>
              <a:t>Checking the shape of the data</a:t>
            </a:r>
          </a:p>
          <a:p>
            <a:pPr marL="342900" indent="-342900">
              <a:buFont typeface="Wingdings" panose="05000000000000000000" pitchFamily="2" charset="2"/>
              <a:buChar char="Ø"/>
            </a:pPr>
            <a:r>
              <a:rPr lang="en-IN" sz="1800" b="1" dirty="0">
                <a:solidFill>
                  <a:schemeClr val="accent1">
                    <a:lumMod val="50000"/>
                  </a:schemeClr>
                </a:solidFill>
              </a:rPr>
              <a:t>Checking null values</a:t>
            </a:r>
          </a:p>
          <a:p>
            <a:pPr marL="342900" indent="-342900">
              <a:buFont typeface="Wingdings" panose="05000000000000000000" pitchFamily="2" charset="2"/>
              <a:buChar char="Ø"/>
            </a:pPr>
            <a:r>
              <a:rPr lang="en-IN" sz="1800" b="1" dirty="0">
                <a:solidFill>
                  <a:schemeClr val="accent1">
                    <a:lumMod val="50000"/>
                  </a:schemeClr>
                </a:solidFill>
              </a:rPr>
              <a:t>Checking duplicate value in the data and many more….</a:t>
            </a:r>
          </a:p>
          <a:p>
            <a:endParaRPr lang="en-IN" dirty="0"/>
          </a:p>
        </p:txBody>
      </p:sp>
      <p:sp>
        <p:nvSpPr>
          <p:cNvPr id="9" name="TextBox 8">
            <a:extLst>
              <a:ext uri="{FF2B5EF4-FFF2-40B4-BE49-F238E27FC236}">
                <a16:creationId xmlns:a16="http://schemas.microsoft.com/office/drawing/2014/main" id="{F613F5D5-C84E-8736-DEA7-F4935704AD43}"/>
              </a:ext>
            </a:extLst>
          </p:cNvPr>
          <p:cNvSpPr txBox="1"/>
          <p:nvPr/>
        </p:nvSpPr>
        <p:spPr>
          <a:xfrm>
            <a:off x="127819" y="2792361"/>
            <a:ext cx="5260258" cy="954107"/>
          </a:xfrm>
          <a:prstGeom prst="rect">
            <a:avLst/>
          </a:prstGeom>
          <a:noFill/>
        </p:spPr>
        <p:txBody>
          <a:bodyPr wrap="square" rtlCol="0">
            <a:spAutoFit/>
          </a:bodyPr>
          <a:lstStyle/>
          <a:p>
            <a:r>
              <a:rPr lang="en-IN" sz="2800" b="1" dirty="0">
                <a:highlight>
                  <a:srgbClr val="808000"/>
                </a:highlight>
              </a:rPr>
              <a:t>Doing some basic </a:t>
            </a:r>
            <a:r>
              <a:rPr lang="en-IN" sz="2800" b="1" dirty="0" err="1">
                <a:highlight>
                  <a:srgbClr val="808000"/>
                </a:highlight>
              </a:rPr>
              <a:t>eda</a:t>
            </a:r>
            <a:r>
              <a:rPr lang="en-IN" sz="2800" b="1" dirty="0">
                <a:highlight>
                  <a:srgbClr val="808000"/>
                </a:highlight>
              </a:rPr>
              <a:t> -</a:t>
            </a:r>
          </a:p>
          <a:p>
            <a:endParaRPr lang="en-IN" sz="2800" dirty="0">
              <a:highlight>
                <a:srgbClr val="808000"/>
              </a:highlight>
            </a:endParaRPr>
          </a:p>
        </p:txBody>
      </p:sp>
      <p:sp>
        <p:nvSpPr>
          <p:cNvPr id="10" name="TextBox 9">
            <a:extLst>
              <a:ext uri="{FF2B5EF4-FFF2-40B4-BE49-F238E27FC236}">
                <a16:creationId xmlns:a16="http://schemas.microsoft.com/office/drawing/2014/main" id="{FCBE8B5F-A947-0B5E-61EE-E9E2FB3CA415}"/>
              </a:ext>
            </a:extLst>
          </p:cNvPr>
          <p:cNvSpPr txBox="1"/>
          <p:nvPr/>
        </p:nvSpPr>
        <p:spPr>
          <a:xfrm>
            <a:off x="147484" y="3429000"/>
            <a:ext cx="3500284" cy="646331"/>
          </a:xfrm>
          <a:prstGeom prst="rect">
            <a:avLst/>
          </a:prstGeom>
          <a:noFill/>
        </p:spPr>
        <p:txBody>
          <a:bodyPr wrap="square" rtlCol="0">
            <a:spAutoFit/>
          </a:bodyPr>
          <a:lstStyle/>
          <a:p>
            <a:r>
              <a:rPr lang="en-IN" sz="1800" b="1" u="sng" dirty="0">
                <a:solidFill>
                  <a:srgbClr val="FF0000"/>
                </a:solidFill>
              </a:rPr>
              <a:t>Univariate analysis -</a:t>
            </a:r>
          </a:p>
          <a:p>
            <a:endParaRPr lang="en-IN" dirty="0">
              <a:solidFill>
                <a:srgbClr val="FF0000"/>
              </a:solidFill>
            </a:endParaRPr>
          </a:p>
        </p:txBody>
      </p:sp>
      <p:sp>
        <p:nvSpPr>
          <p:cNvPr id="11" name="TextBox 10">
            <a:extLst>
              <a:ext uri="{FF2B5EF4-FFF2-40B4-BE49-F238E27FC236}">
                <a16:creationId xmlns:a16="http://schemas.microsoft.com/office/drawing/2014/main" id="{829AC77E-FFFC-BB11-4923-46308A0952C0}"/>
              </a:ext>
            </a:extLst>
          </p:cNvPr>
          <p:cNvSpPr txBox="1"/>
          <p:nvPr/>
        </p:nvSpPr>
        <p:spPr>
          <a:xfrm>
            <a:off x="57764" y="3828083"/>
            <a:ext cx="6272981" cy="1200329"/>
          </a:xfrm>
          <a:prstGeom prst="rect">
            <a:avLst/>
          </a:prstGeom>
          <a:noFill/>
        </p:spPr>
        <p:txBody>
          <a:bodyPr wrap="square" rtlCol="0">
            <a:spAutoFit/>
          </a:bodyPr>
          <a:lstStyle/>
          <a:p>
            <a:pPr marL="342900" indent="-342900">
              <a:buAutoNum type="arabicParenR"/>
            </a:pPr>
            <a:r>
              <a:rPr lang="en-IN" b="1" dirty="0"/>
              <a:t>Checking outliers</a:t>
            </a:r>
          </a:p>
          <a:p>
            <a:pPr marL="342900" indent="-342900">
              <a:buAutoNum type="arabicParenR"/>
            </a:pPr>
            <a:r>
              <a:rPr lang="en-IN" b="1" dirty="0"/>
              <a:t>Doing normality test</a:t>
            </a:r>
          </a:p>
          <a:p>
            <a:pPr marL="342900" indent="-342900">
              <a:buAutoNum type="arabicParenR"/>
            </a:pPr>
            <a:r>
              <a:rPr lang="en-IN" b="1" dirty="0"/>
              <a:t>Checking density of the dataset</a:t>
            </a:r>
          </a:p>
          <a:p>
            <a:endParaRPr lang="en-IN" dirty="0"/>
          </a:p>
        </p:txBody>
      </p:sp>
      <p:sp>
        <p:nvSpPr>
          <p:cNvPr id="12" name="TextBox 11">
            <a:extLst>
              <a:ext uri="{FF2B5EF4-FFF2-40B4-BE49-F238E27FC236}">
                <a16:creationId xmlns:a16="http://schemas.microsoft.com/office/drawing/2014/main" id="{86CB9453-14AD-B983-1CC5-84C0C93B12E5}"/>
              </a:ext>
            </a:extLst>
          </p:cNvPr>
          <p:cNvSpPr txBox="1"/>
          <p:nvPr/>
        </p:nvSpPr>
        <p:spPr>
          <a:xfrm>
            <a:off x="127819" y="5028412"/>
            <a:ext cx="3519949" cy="369332"/>
          </a:xfrm>
          <a:prstGeom prst="rect">
            <a:avLst/>
          </a:prstGeom>
          <a:noFill/>
        </p:spPr>
        <p:txBody>
          <a:bodyPr wrap="square" rtlCol="0">
            <a:spAutoFit/>
          </a:bodyPr>
          <a:lstStyle/>
          <a:p>
            <a:r>
              <a:rPr lang="en-IN" sz="1800" b="1" u="sng" dirty="0">
                <a:solidFill>
                  <a:srgbClr val="C00000"/>
                </a:solidFill>
              </a:rPr>
              <a:t>Bivariate analysis -</a:t>
            </a:r>
          </a:p>
        </p:txBody>
      </p:sp>
      <p:sp>
        <p:nvSpPr>
          <p:cNvPr id="13" name="TextBox 12">
            <a:extLst>
              <a:ext uri="{FF2B5EF4-FFF2-40B4-BE49-F238E27FC236}">
                <a16:creationId xmlns:a16="http://schemas.microsoft.com/office/drawing/2014/main" id="{10A252C7-939F-95F1-1406-08AE3418FCD1}"/>
              </a:ext>
            </a:extLst>
          </p:cNvPr>
          <p:cNvSpPr txBox="1"/>
          <p:nvPr/>
        </p:nvSpPr>
        <p:spPr>
          <a:xfrm>
            <a:off x="147484" y="5634261"/>
            <a:ext cx="9832258" cy="923330"/>
          </a:xfrm>
          <a:prstGeom prst="rect">
            <a:avLst/>
          </a:prstGeom>
          <a:noFill/>
        </p:spPr>
        <p:txBody>
          <a:bodyPr wrap="square" rtlCol="0">
            <a:spAutoFit/>
          </a:bodyPr>
          <a:lstStyle/>
          <a:p>
            <a:pPr marL="342900" indent="-342900">
              <a:buAutoNum type="arabicParenR"/>
            </a:pPr>
            <a:r>
              <a:rPr lang="en-US" b="1" dirty="0"/>
              <a:t>Checking the top 10 Adani stock price through bar plot</a:t>
            </a:r>
          </a:p>
          <a:p>
            <a:pPr marL="342900" indent="-342900">
              <a:buFontTx/>
              <a:buAutoNum type="arabicParenR"/>
            </a:pPr>
            <a:r>
              <a:rPr lang="en-IN" b="1" dirty="0"/>
              <a:t>Checking correlation between the values through heatmap</a:t>
            </a:r>
          </a:p>
          <a:p>
            <a:pPr marL="342900" indent="-342900">
              <a:buAutoNum type="arabicParenR"/>
            </a:pPr>
            <a:endParaRPr lang="en-IN" b="1" dirty="0"/>
          </a:p>
        </p:txBody>
      </p:sp>
    </p:spTree>
    <p:extLst>
      <p:ext uri="{BB962C8B-B14F-4D97-AF65-F5344CB8AC3E}">
        <p14:creationId xmlns:p14="http://schemas.microsoft.com/office/powerpoint/2010/main" val="2291360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2378"/>
            <a:ext cx="12191999" cy="6845622"/>
          </a:xfrm>
        </p:spPr>
      </p:pic>
      <p:sp>
        <p:nvSpPr>
          <p:cNvPr id="3" name="TextBox 2">
            <a:extLst>
              <a:ext uri="{FF2B5EF4-FFF2-40B4-BE49-F238E27FC236}">
                <a16:creationId xmlns:a16="http://schemas.microsoft.com/office/drawing/2014/main" id="{B73B31DD-AFBA-8A6C-20ED-EB8555308BA9}"/>
              </a:ext>
            </a:extLst>
          </p:cNvPr>
          <p:cNvSpPr txBox="1"/>
          <p:nvPr/>
        </p:nvSpPr>
        <p:spPr>
          <a:xfrm>
            <a:off x="88490" y="196645"/>
            <a:ext cx="5142271" cy="461665"/>
          </a:xfrm>
          <a:prstGeom prst="rect">
            <a:avLst/>
          </a:prstGeom>
          <a:noFill/>
        </p:spPr>
        <p:txBody>
          <a:bodyPr wrap="square" rtlCol="0">
            <a:spAutoFit/>
          </a:bodyPr>
          <a:lstStyle/>
          <a:p>
            <a:r>
              <a:rPr lang="en-US" sz="2400" b="1" dirty="0">
                <a:solidFill>
                  <a:srgbClr val="002060"/>
                </a:solidFill>
              </a:rPr>
              <a:t>Checking outliers -</a:t>
            </a:r>
            <a:endParaRPr lang="en-IN" sz="2400" b="1" dirty="0">
              <a:solidFill>
                <a:srgbClr val="002060"/>
              </a:solidFill>
            </a:endParaRPr>
          </a:p>
        </p:txBody>
      </p:sp>
      <p:sp>
        <p:nvSpPr>
          <p:cNvPr id="6" name="TextBox 5">
            <a:extLst>
              <a:ext uri="{FF2B5EF4-FFF2-40B4-BE49-F238E27FC236}">
                <a16:creationId xmlns:a16="http://schemas.microsoft.com/office/drawing/2014/main" id="{D475B4EF-64CB-9B50-5BFD-0D0725D4DC78}"/>
              </a:ext>
            </a:extLst>
          </p:cNvPr>
          <p:cNvSpPr txBox="1"/>
          <p:nvPr/>
        </p:nvSpPr>
        <p:spPr>
          <a:xfrm>
            <a:off x="88489" y="658310"/>
            <a:ext cx="6872751" cy="369332"/>
          </a:xfrm>
          <a:prstGeom prst="rect">
            <a:avLst/>
          </a:prstGeom>
          <a:noFill/>
        </p:spPr>
        <p:txBody>
          <a:bodyPr wrap="square" rtlCol="0">
            <a:spAutoFit/>
          </a:bodyPr>
          <a:lstStyle/>
          <a:p>
            <a:r>
              <a:rPr lang="en-US" dirty="0"/>
              <a:t>In volume and no_of_traders column there are outliers</a:t>
            </a:r>
            <a:endParaRPr lang="en-IN" dirty="0"/>
          </a:p>
        </p:txBody>
      </p:sp>
      <p:pic>
        <p:nvPicPr>
          <p:cNvPr id="14" name="Picture 13">
            <a:extLst>
              <a:ext uri="{FF2B5EF4-FFF2-40B4-BE49-F238E27FC236}">
                <a16:creationId xmlns:a16="http://schemas.microsoft.com/office/drawing/2014/main" id="{39023834-7B38-3205-927A-0AEF613D7F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96" y="1011058"/>
            <a:ext cx="4569029" cy="2666208"/>
          </a:xfrm>
          <a:prstGeom prst="rect">
            <a:avLst/>
          </a:prstGeom>
        </p:spPr>
      </p:pic>
      <p:sp>
        <p:nvSpPr>
          <p:cNvPr id="15" name="TextBox 14">
            <a:extLst>
              <a:ext uri="{FF2B5EF4-FFF2-40B4-BE49-F238E27FC236}">
                <a16:creationId xmlns:a16="http://schemas.microsoft.com/office/drawing/2014/main" id="{2E5BB530-C2A7-8F1D-15A5-5D95677F6309}"/>
              </a:ext>
            </a:extLst>
          </p:cNvPr>
          <p:cNvSpPr txBox="1"/>
          <p:nvPr/>
        </p:nvSpPr>
        <p:spPr>
          <a:xfrm>
            <a:off x="88489" y="3854245"/>
            <a:ext cx="6626943" cy="369332"/>
          </a:xfrm>
          <a:prstGeom prst="rect">
            <a:avLst/>
          </a:prstGeom>
          <a:noFill/>
        </p:spPr>
        <p:txBody>
          <a:bodyPr wrap="square" rtlCol="0">
            <a:spAutoFit/>
          </a:bodyPr>
          <a:lstStyle/>
          <a:p>
            <a:r>
              <a:rPr lang="en-US" b="1" dirty="0"/>
              <a:t>Removing outliers through method</a:t>
            </a:r>
            <a:endParaRPr lang="en-IN" b="1" dirty="0"/>
          </a:p>
        </p:txBody>
      </p:sp>
      <p:pic>
        <p:nvPicPr>
          <p:cNvPr id="17" name="Picture 16">
            <a:extLst>
              <a:ext uri="{FF2B5EF4-FFF2-40B4-BE49-F238E27FC236}">
                <a16:creationId xmlns:a16="http://schemas.microsoft.com/office/drawing/2014/main" id="{1F4B9EC6-D6DC-069E-02E8-75A9453CC3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4223576"/>
            <a:ext cx="6420465" cy="2622045"/>
          </a:xfrm>
          <a:prstGeom prst="rect">
            <a:avLst/>
          </a:prstGeom>
        </p:spPr>
      </p:pic>
    </p:spTree>
    <p:extLst>
      <p:ext uri="{BB962C8B-B14F-4D97-AF65-F5344CB8AC3E}">
        <p14:creationId xmlns:p14="http://schemas.microsoft.com/office/powerpoint/2010/main" val="3044326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a:xfrm>
            <a:off x="769374" y="945228"/>
            <a:ext cx="10515600" cy="1325563"/>
          </a:xfrm>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63" y="12378"/>
            <a:ext cx="12191999" cy="6845622"/>
          </a:xfrm>
        </p:spPr>
      </p:pic>
      <p:sp>
        <p:nvSpPr>
          <p:cNvPr id="4" name="TextBox 3">
            <a:extLst>
              <a:ext uri="{FF2B5EF4-FFF2-40B4-BE49-F238E27FC236}">
                <a16:creationId xmlns:a16="http://schemas.microsoft.com/office/drawing/2014/main" id="{B8B29CB7-716A-40DA-412C-A17CB99A1E52}"/>
              </a:ext>
            </a:extLst>
          </p:cNvPr>
          <p:cNvSpPr txBox="1"/>
          <p:nvPr/>
        </p:nvSpPr>
        <p:spPr>
          <a:xfrm>
            <a:off x="88489" y="255639"/>
            <a:ext cx="8121445" cy="461665"/>
          </a:xfrm>
          <a:prstGeom prst="rect">
            <a:avLst/>
          </a:prstGeom>
          <a:noFill/>
        </p:spPr>
        <p:txBody>
          <a:bodyPr wrap="square" rtlCol="0">
            <a:spAutoFit/>
          </a:bodyPr>
          <a:lstStyle/>
          <a:p>
            <a:r>
              <a:rPr lang="en-US" sz="2400" b="1" dirty="0"/>
              <a:t>Checking whither data is normally distributed or not - </a:t>
            </a:r>
            <a:endParaRPr lang="en-IN" sz="2400" b="1" dirty="0"/>
          </a:p>
        </p:txBody>
      </p:sp>
      <p:pic>
        <p:nvPicPr>
          <p:cNvPr id="8" name="Picture 7">
            <a:extLst>
              <a:ext uri="{FF2B5EF4-FFF2-40B4-BE49-F238E27FC236}">
                <a16:creationId xmlns:a16="http://schemas.microsoft.com/office/drawing/2014/main" id="{7FD4FC1D-B467-AC5F-1AD6-A62ED6E61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63" y="757084"/>
            <a:ext cx="4728611" cy="6131100"/>
          </a:xfrm>
          <a:prstGeom prst="rect">
            <a:avLst/>
          </a:prstGeom>
        </p:spPr>
      </p:pic>
      <p:sp>
        <p:nvSpPr>
          <p:cNvPr id="12" name="Rectangle: Rounded Corners 11">
            <a:extLst>
              <a:ext uri="{FF2B5EF4-FFF2-40B4-BE49-F238E27FC236}">
                <a16:creationId xmlns:a16="http://schemas.microsoft.com/office/drawing/2014/main" id="{864D8907-B72D-996A-2E54-9595E2E9A226}"/>
              </a:ext>
            </a:extLst>
          </p:cNvPr>
          <p:cNvSpPr/>
          <p:nvPr/>
        </p:nvSpPr>
        <p:spPr>
          <a:xfrm>
            <a:off x="5191432" y="945228"/>
            <a:ext cx="6607278" cy="204377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Some columns are normally distributed but some are left skewed so the columns which are required for model building so we are going to use standard scaler and convert that column into normal distribution</a:t>
            </a:r>
          </a:p>
          <a:p>
            <a:pPr algn="ctr"/>
            <a:endParaRPr lang="en-IN" dirty="0"/>
          </a:p>
          <a:p>
            <a:pPr algn="ctr"/>
            <a:endParaRPr lang="en-IN" dirty="0"/>
          </a:p>
        </p:txBody>
      </p:sp>
    </p:spTree>
    <p:extLst>
      <p:ext uri="{BB962C8B-B14F-4D97-AF65-F5344CB8AC3E}">
        <p14:creationId xmlns:p14="http://schemas.microsoft.com/office/powerpoint/2010/main" val="1841719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a:xfrm>
            <a:off x="769374" y="945228"/>
            <a:ext cx="10515600" cy="1325563"/>
          </a:xfrm>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63" y="12378"/>
            <a:ext cx="12191999" cy="6845622"/>
          </a:xfrm>
        </p:spPr>
      </p:pic>
      <p:pic>
        <p:nvPicPr>
          <p:cNvPr id="7" name="Picture 6">
            <a:extLst>
              <a:ext uri="{FF2B5EF4-FFF2-40B4-BE49-F238E27FC236}">
                <a16:creationId xmlns:a16="http://schemas.microsoft.com/office/drawing/2014/main" id="{B9717096-C9D4-A0C2-7377-17CB75F84E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51" y="1314925"/>
            <a:ext cx="12119823" cy="5543074"/>
          </a:xfrm>
          <a:prstGeom prst="rect">
            <a:avLst/>
          </a:prstGeom>
        </p:spPr>
      </p:pic>
      <p:sp>
        <p:nvSpPr>
          <p:cNvPr id="10" name="TextBox 9">
            <a:extLst>
              <a:ext uri="{FF2B5EF4-FFF2-40B4-BE49-F238E27FC236}">
                <a16:creationId xmlns:a16="http://schemas.microsoft.com/office/drawing/2014/main" id="{FBD6D6AF-2591-D069-E5A8-BB72B5C2729D}"/>
              </a:ext>
            </a:extLst>
          </p:cNvPr>
          <p:cNvSpPr txBox="1"/>
          <p:nvPr/>
        </p:nvSpPr>
        <p:spPr>
          <a:xfrm>
            <a:off x="157316" y="176981"/>
            <a:ext cx="8514736" cy="400110"/>
          </a:xfrm>
          <a:prstGeom prst="rect">
            <a:avLst/>
          </a:prstGeom>
          <a:noFill/>
        </p:spPr>
        <p:txBody>
          <a:bodyPr wrap="square" rtlCol="0">
            <a:spAutoFit/>
          </a:bodyPr>
          <a:lstStyle/>
          <a:p>
            <a:r>
              <a:rPr lang="en-IN" sz="2000" b="1" u="sng" dirty="0">
                <a:solidFill>
                  <a:srgbClr val="C00000"/>
                </a:solidFill>
              </a:rPr>
              <a:t>Bivariate analysis -</a:t>
            </a:r>
            <a:endParaRPr lang="en-IN" sz="2000" dirty="0"/>
          </a:p>
        </p:txBody>
      </p:sp>
      <p:sp>
        <p:nvSpPr>
          <p:cNvPr id="11" name="TextBox 10">
            <a:extLst>
              <a:ext uri="{FF2B5EF4-FFF2-40B4-BE49-F238E27FC236}">
                <a16:creationId xmlns:a16="http://schemas.microsoft.com/office/drawing/2014/main" id="{A828E7F4-807D-CD5A-A403-FF96075528B3}"/>
              </a:ext>
            </a:extLst>
          </p:cNvPr>
          <p:cNvSpPr txBox="1"/>
          <p:nvPr/>
        </p:nvSpPr>
        <p:spPr>
          <a:xfrm>
            <a:off x="19663" y="668594"/>
            <a:ext cx="12191999" cy="646331"/>
          </a:xfrm>
          <a:prstGeom prst="rect">
            <a:avLst/>
          </a:prstGeom>
          <a:noFill/>
        </p:spPr>
        <p:txBody>
          <a:bodyPr wrap="square" rtlCol="0">
            <a:spAutoFit/>
          </a:bodyPr>
          <a:lstStyle/>
          <a:p>
            <a:r>
              <a:rPr lang="en-US" b="1" dirty="0">
                <a:solidFill>
                  <a:schemeClr val="bg2">
                    <a:lumMod val="25000"/>
                  </a:schemeClr>
                </a:solidFill>
              </a:rPr>
              <a:t>Checking top ten 10 highest quoted price of  per Adani share in the market. In the plot we can see that 4172 and lowest was 4043 this is valuable insights that we drawn from this data</a:t>
            </a:r>
            <a:endParaRPr lang="en-IN" b="1" dirty="0">
              <a:solidFill>
                <a:schemeClr val="bg2">
                  <a:lumMod val="25000"/>
                </a:schemeClr>
              </a:solidFill>
            </a:endParaRPr>
          </a:p>
        </p:txBody>
      </p:sp>
    </p:spTree>
    <p:extLst>
      <p:ext uri="{BB962C8B-B14F-4D97-AF65-F5344CB8AC3E}">
        <p14:creationId xmlns:p14="http://schemas.microsoft.com/office/powerpoint/2010/main" val="38507289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72E5-D5BD-B0CD-03D0-8504C6ECF548}"/>
              </a:ext>
            </a:extLst>
          </p:cNvPr>
          <p:cNvSpPr>
            <a:spLocks noGrp="1"/>
          </p:cNvSpPr>
          <p:nvPr>
            <p:ph type="title"/>
          </p:nvPr>
        </p:nvSpPr>
        <p:spPr>
          <a:xfrm>
            <a:off x="769374" y="945228"/>
            <a:ext cx="10515600" cy="1325563"/>
          </a:xfrm>
        </p:spPr>
        <p:txBody>
          <a:bodyPr/>
          <a:lstStyle/>
          <a:p>
            <a:endParaRPr lang="en-IN"/>
          </a:p>
        </p:txBody>
      </p:sp>
      <p:pic>
        <p:nvPicPr>
          <p:cNvPr id="5" name="Content Placeholder 4" descr="Close-up of a pen writing on a chart">
            <a:extLst>
              <a:ext uri="{FF2B5EF4-FFF2-40B4-BE49-F238E27FC236}">
                <a16:creationId xmlns:a16="http://schemas.microsoft.com/office/drawing/2014/main" id="{0B9B5038-1A2E-3766-7512-1468253E30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63" y="12378"/>
            <a:ext cx="12191999" cy="6845622"/>
          </a:xfrm>
        </p:spPr>
      </p:pic>
      <p:sp>
        <p:nvSpPr>
          <p:cNvPr id="3" name="TextBox 2">
            <a:extLst>
              <a:ext uri="{FF2B5EF4-FFF2-40B4-BE49-F238E27FC236}">
                <a16:creationId xmlns:a16="http://schemas.microsoft.com/office/drawing/2014/main" id="{BDAFBE6D-6108-2FD2-C63B-C0FB9D6A7881}"/>
              </a:ext>
            </a:extLst>
          </p:cNvPr>
          <p:cNvSpPr txBox="1"/>
          <p:nvPr/>
        </p:nvSpPr>
        <p:spPr>
          <a:xfrm>
            <a:off x="147484" y="186813"/>
            <a:ext cx="6980903" cy="369332"/>
          </a:xfrm>
          <a:prstGeom prst="rect">
            <a:avLst/>
          </a:prstGeom>
          <a:noFill/>
        </p:spPr>
        <p:txBody>
          <a:bodyPr wrap="square" rtlCol="0">
            <a:spAutoFit/>
          </a:bodyPr>
          <a:lstStyle/>
          <a:p>
            <a:r>
              <a:rPr lang="en-US" b="1" dirty="0"/>
              <a:t>Checking correlation by plotting heatmap - </a:t>
            </a:r>
            <a:endParaRPr lang="en-IN" b="1" dirty="0"/>
          </a:p>
        </p:txBody>
      </p:sp>
      <p:pic>
        <p:nvPicPr>
          <p:cNvPr id="6" name="Picture 5">
            <a:extLst>
              <a:ext uri="{FF2B5EF4-FFF2-40B4-BE49-F238E27FC236}">
                <a16:creationId xmlns:a16="http://schemas.microsoft.com/office/drawing/2014/main" id="{27E526A4-5FA4-1D3A-4ECD-6E2D74B8D5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63" y="545668"/>
            <a:ext cx="12152674" cy="4672423"/>
          </a:xfrm>
          <a:prstGeom prst="rect">
            <a:avLst/>
          </a:prstGeom>
        </p:spPr>
      </p:pic>
      <p:sp>
        <p:nvSpPr>
          <p:cNvPr id="8" name="TextBox 7">
            <a:extLst>
              <a:ext uri="{FF2B5EF4-FFF2-40B4-BE49-F238E27FC236}">
                <a16:creationId xmlns:a16="http://schemas.microsoft.com/office/drawing/2014/main" id="{6336CC7E-C5E9-C755-5755-51F8A498A52D}"/>
              </a:ext>
            </a:extLst>
          </p:cNvPr>
          <p:cNvSpPr txBox="1"/>
          <p:nvPr/>
        </p:nvSpPr>
        <p:spPr>
          <a:xfrm>
            <a:off x="265471" y="5466735"/>
            <a:ext cx="11759381" cy="646331"/>
          </a:xfrm>
          <a:prstGeom prst="rect">
            <a:avLst/>
          </a:prstGeom>
          <a:noFill/>
        </p:spPr>
        <p:txBody>
          <a:bodyPr wrap="square" rtlCol="0">
            <a:spAutoFit/>
          </a:bodyPr>
          <a:lstStyle/>
          <a:p>
            <a:r>
              <a:rPr lang="en-US" b="1" dirty="0">
                <a:solidFill>
                  <a:schemeClr val="tx1">
                    <a:lumMod val="95000"/>
                    <a:lumOff val="5000"/>
                  </a:schemeClr>
                </a:solidFill>
              </a:rPr>
              <a:t>Here we can see that almost all the values are  correlated with each other except </a:t>
            </a:r>
            <a:r>
              <a:rPr lang="en-US" b="1" dirty="0">
                <a:solidFill>
                  <a:schemeClr val="tx1">
                    <a:lumMod val="95000"/>
                    <a:lumOff val="5000"/>
                  </a:schemeClr>
                </a:solidFill>
                <a:highlight>
                  <a:srgbClr val="FFFF00"/>
                </a:highlight>
              </a:rPr>
              <a:t>volume </a:t>
            </a:r>
            <a:r>
              <a:rPr lang="en-US" b="1" dirty="0">
                <a:solidFill>
                  <a:schemeClr val="tx1">
                    <a:lumMod val="95000"/>
                    <a:lumOff val="5000"/>
                  </a:schemeClr>
                </a:solidFill>
              </a:rPr>
              <a:t>and </a:t>
            </a:r>
            <a:r>
              <a:rPr lang="en-US" b="1" dirty="0">
                <a:solidFill>
                  <a:schemeClr val="tx1">
                    <a:lumMod val="95000"/>
                    <a:lumOff val="5000"/>
                  </a:schemeClr>
                </a:solidFill>
                <a:highlight>
                  <a:srgbClr val="FFFF00"/>
                </a:highlight>
              </a:rPr>
              <a:t>no_of _trades </a:t>
            </a:r>
            <a:r>
              <a:rPr lang="en-US" b="1" dirty="0">
                <a:solidFill>
                  <a:schemeClr val="tx1">
                    <a:lumMod val="95000"/>
                    <a:lumOff val="5000"/>
                  </a:schemeClr>
                </a:solidFill>
              </a:rPr>
              <a:t>column as this column are not much useful for our model building process so we are going to just drop it. </a:t>
            </a:r>
            <a:endParaRPr lang="en-IN" b="1" dirty="0">
              <a:solidFill>
                <a:schemeClr val="tx1">
                  <a:lumMod val="95000"/>
                  <a:lumOff val="5000"/>
                </a:schemeClr>
              </a:solidFill>
            </a:endParaRPr>
          </a:p>
        </p:txBody>
      </p:sp>
    </p:spTree>
    <p:extLst>
      <p:ext uri="{BB962C8B-B14F-4D97-AF65-F5344CB8AC3E}">
        <p14:creationId xmlns:p14="http://schemas.microsoft.com/office/powerpoint/2010/main" val="19795400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240</TotalTime>
  <Words>1270</Words>
  <Application>Microsoft Office PowerPoint</Application>
  <PresentationFormat>Widescreen</PresentationFormat>
  <Paragraphs>75</Paragraphs>
  <Slides>15</Slides>
  <Notes>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Helvetica Neue</vt:lpstr>
      <vt:lpstr>inherit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AKHILESH K DEVADIGA</dc:creator>
  <cp:lastModifiedBy>AKHILESH K DEVADIGA</cp:lastModifiedBy>
  <cp:revision>1</cp:revision>
  <dcterms:created xsi:type="dcterms:W3CDTF">2023-06-29T17:10:41Z</dcterms:created>
  <dcterms:modified xsi:type="dcterms:W3CDTF">2023-06-30T18:23:54Z</dcterms:modified>
</cp:coreProperties>
</file>

<file path=docProps/thumbnail.jpeg>
</file>